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25"/>
  </p:notesMasterIdLst>
  <p:sldIdLst>
    <p:sldId id="324" r:id="rId2"/>
    <p:sldId id="336" r:id="rId3"/>
    <p:sldId id="259" r:id="rId4"/>
    <p:sldId id="282" r:id="rId5"/>
    <p:sldId id="319" r:id="rId6"/>
    <p:sldId id="310" r:id="rId7"/>
    <p:sldId id="275" r:id="rId8"/>
    <p:sldId id="311" r:id="rId9"/>
    <p:sldId id="330" r:id="rId10"/>
    <p:sldId id="334" r:id="rId11"/>
    <p:sldId id="323" r:id="rId12"/>
    <p:sldId id="329" r:id="rId13"/>
    <p:sldId id="335" r:id="rId14"/>
    <p:sldId id="340" r:id="rId15"/>
    <p:sldId id="341" r:id="rId16"/>
    <p:sldId id="342" r:id="rId17"/>
    <p:sldId id="343" r:id="rId18"/>
    <p:sldId id="337" r:id="rId19"/>
    <p:sldId id="347" r:id="rId20"/>
    <p:sldId id="339" r:id="rId21"/>
    <p:sldId id="348" r:id="rId22"/>
    <p:sldId id="345" r:id="rId23"/>
    <p:sldId id="346" r:id="rId24"/>
  </p:sldIdLst>
  <p:sldSz cx="9144000" cy="5143500" type="screen16x9"/>
  <p:notesSz cx="6797675" cy="9926638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580"/>
    <a:srgbClr val="333447"/>
    <a:srgbClr val="33CCCC"/>
    <a:srgbClr val="FF66CC"/>
    <a:srgbClr val="FF66FF"/>
    <a:srgbClr val="AD052E"/>
    <a:srgbClr val="D31245"/>
    <a:srgbClr val="1C1D1D"/>
    <a:srgbClr val="400B1F"/>
    <a:srgbClr val="6F26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6FDB49-33BF-4544-BF04-1DEAEFE9394C}" v="85" dt="2025-01-11T10:20:47.954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28" autoAdjust="0"/>
    <p:restoredTop sz="93557" autoAdjust="0"/>
  </p:normalViewPr>
  <p:slideViewPr>
    <p:cSldViewPr snapToGrid="0" snapToObjects="1">
      <p:cViewPr varScale="1">
        <p:scale>
          <a:sx n="75" d="100"/>
          <a:sy n="75" d="100"/>
        </p:scale>
        <p:origin x="868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43" d="100"/>
          <a:sy n="43" d="100"/>
        </p:scale>
        <p:origin x="4131" y="4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Montagu" userId="339daec3-a5a5-4ff8-9551-54fab71c6057" providerId="ADAL" clId="{E66FDB49-33BF-4544-BF04-1DEAEFE9394C}"/>
    <pc:docChg chg="undo custSel addSld delSld modSld sldOrd">
      <pc:chgData name="David Montagu" userId="339daec3-a5a5-4ff8-9551-54fab71c6057" providerId="ADAL" clId="{E66FDB49-33BF-4544-BF04-1DEAEFE9394C}" dt="2025-01-11T12:47:37.189" v="1320" actId="20577"/>
      <pc:docMkLst>
        <pc:docMk/>
      </pc:docMkLst>
      <pc:sldChg chg="modSp mod">
        <pc:chgData name="David Montagu" userId="339daec3-a5a5-4ff8-9551-54fab71c6057" providerId="ADAL" clId="{E66FDB49-33BF-4544-BF04-1DEAEFE9394C}" dt="2025-01-11T10:06:42.532" v="1296" actId="20577"/>
        <pc:sldMkLst>
          <pc:docMk/>
          <pc:sldMk cId="0" sldId="259"/>
        </pc:sldMkLst>
        <pc:spChg chg="mod">
          <ac:chgData name="David Montagu" userId="339daec3-a5a5-4ff8-9551-54fab71c6057" providerId="ADAL" clId="{E66FDB49-33BF-4544-BF04-1DEAEFE9394C}" dt="2025-01-11T10:06:42.532" v="1296" actId="20577"/>
          <ac:spMkLst>
            <pc:docMk/>
            <pc:sldMk cId="0" sldId="259"/>
            <ac:spMk id="3" creationId="{00000000-0000-0000-0000-000000000000}"/>
          </ac:spMkLst>
        </pc:spChg>
      </pc:sldChg>
      <pc:sldChg chg="addSp modSp mod">
        <pc:chgData name="David Montagu" userId="339daec3-a5a5-4ff8-9551-54fab71c6057" providerId="ADAL" clId="{E66FDB49-33BF-4544-BF04-1DEAEFE9394C}" dt="2025-01-10T07:13:57.651" v="443" actId="1076"/>
        <pc:sldMkLst>
          <pc:docMk/>
          <pc:sldMk cId="1766616847" sldId="275"/>
        </pc:sldMkLst>
        <pc:spChg chg="add mod">
          <ac:chgData name="David Montagu" userId="339daec3-a5a5-4ff8-9551-54fab71c6057" providerId="ADAL" clId="{E66FDB49-33BF-4544-BF04-1DEAEFE9394C}" dt="2025-01-10T07:13:57.651" v="443" actId="1076"/>
          <ac:spMkLst>
            <pc:docMk/>
            <pc:sldMk cId="1766616847" sldId="275"/>
            <ac:spMk id="3" creationId="{D67B2A5B-A2A6-49F5-DC24-7FA6278C31E0}"/>
          </ac:spMkLst>
        </pc:spChg>
        <pc:spChg chg="add mod">
          <ac:chgData name="David Montagu" userId="339daec3-a5a5-4ff8-9551-54fab71c6057" providerId="ADAL" clId="{E66FDB49-33BF-4544-BF04-1DEAEFE9394C}" dt="2025-01-10T07:13:57.651" v="443" actId="1076"/>
          <ac:spMkLst>
            <pc:docMk/>
            <pc:sldMk cId="1766616847" sldId="275"/>
            <ac:spMk id="4" creationId="{0BB5AC85-6C4D-BF36-CC16-25C11AFF4955}"/>
          </ac:spMkLst>
        </pc:spChg>
      </pc:sldChg>
      <pc:sldChg chg="delSp modSp mod">
        <pc:chgData name="David Montagu" userId="339daec3-a5a5-4ff8-9551-54fab71c6057" providerId="ADAL" clId="{E66FDB49-33BF-4544-BF04-1DEAEFE9394C}" dt="2025-01-10T16:14:15.135" v="1242" actId="6549"/>
        <pc:sldMkLst>
          <pc:docMk/>
          <pc:sldMk cId="419922938" sldId="282"/>
        </pc:sldMkLst>
        <pc:spChg chg="mod">
          <ac:chgData name="David Montagu" userId="339daec3-a5a5-4ff8-9551-54fab71c6057" providerId="ADAL" clId="{E66FDB49-33BF-4544-BF04-1DEAEFE9394C}" dt="2025-01-10T16:14:15.135" v="1242" actId="6549"/>
          <ac:spMkLst>
            <pc:docMk/>
            <pc:sldMk cId="419922938" sldId="282"/>
            <ac:spMk id="2" creationId="{00000000-0000-0000-0000-000000000000}"/>
          </ac:spMkLst>
        </pc:spChg>
        <pc:spChg chg="del mod">
          <ac:chgData name="David Montagu" userId="339daec3-a5a5-4ff8-9551-54fab71c6057" providerId="ADAL" clId="{E66FDB49-33BF-4544-BF04-1DEAEFE9394C}" dt="2025-01-10T16:13:25.697" v="1240" actId="478"/>
          <ac:spMkLst>
            <pc:docMk/>
            <pc:sldMk cId="419922938" sldId="282"/>
            <ac:spMk id="1064" creationId="{1A446E1A-6209-6677-A4D5-C1C657D861B7}"/>
          </ac:spMkLst>
        </pc:spChg>
      </pc:sldChg>
      <pc:sldChg chg="modSp">
        <pc:chgData name="David Montagu" userId="339daec3-a5a5-4ff8-9551-54fab71c6057" providerId="ADAL" clId="{E66FDB49-33BF-4544-BF04-1DEAEFE9394C}" dt="2025-01-10T07:14:54.544" v="444" actId="14100"/>
        <pc:sldMkLst>
          <pc:docMk/>
          <pc:sldMk cId="3943144712" sldId="311"/>
        </pc:sldMkLst>
        <pc:graphicFrameChg chg="mod">
          <ac:chgData name="David Montagu" userId="339daec3-a5a5-4ff8-9551-54fab71c6057" providerId="ADAL" clId="{E66FDB49-33BF-4544-BF04-1DEAEFE9394C}" dt="2025-01-10T07:14:54.544" v="444" actId="14100"/>
          <ac:graphicFrameMkLst>
            <pc:docMk/>
            <pc:sldMk cId="3943144712" sldId="311"/>
            <ac:graphicFrameMk id="3" creationId="{3AD0287C-6CC9-53AC-CD94-D52DDFCFA359}"/>
          </ac:graphicFrameMkLst>
        </pc:graphicFrameChg>
      </pc:sldChg>
      <pc:sldChg chg="del">
        <pc:chgData name="David Montagu" userId="339daec3-a5a5-4ff8-9551-54fab71c6057" providerId="ADAL" clId="{E66FDB49-33BF-4544-BF04-1DEAEFE9394C}" dt="2025-01-10T07:11:58.520" v="441" actId="47"/>
        <pc:sldMkLst>
          <pc:docMk/>
          <pc:sldMk cId="3917640667" sldId="315"/>
        </pc:sldMkLst>
      </pc:sldChg>
      <pc:sldChg chg="modSp mod">
        <pc:chgData name="David Montagu" userId="339daec3-a5a5-4ff8-9551-54fab71c6057" providerId="ADAL" clId="{E66FDB49-33BF-4544-BF04-1DEAEFE9394C}" dt="2025-01-10T22:37:56.782" v="1284" actId="20577"/>
        <pc:sldMkLst>
          <pc:docMk/>
          <pc:sldMk cId="1605530347" sldId="319"/>
        </pc:sldMkLst>
        <pc:spChg chg="mod">
          <ac:chgData name="David Montagu" userId="339daec3-a5a5-4ff8-9551-54fab71c6057" providerId="ADAL" clId="{E66FDB49-33BF-4544-BF04-1DEAEFE9394C}" dt="2025-01-10T22:37:56.782" v="1284" actId="20577"/>
          <ac:spMkLst>
            <pc:docMk/>
            <pc:sldMk cId="1605530347" sldId="319"/>
            <ac:spMk id="2" creationId="{00000000-0000-0000-0000-000000000000}"/>
          </ac:spMkLst>
        </pc:spChg>
      </pc:sldChg>
      <pc:sldChg chg="del">
        <pc:chgData name="David Montagu" userId="339daec3-a5a5-4ff8-9551-54fab71c6057" providerId="ADAL" clId="{E66FDB49-33BF-4544-BF04-1DEAEFE9394C}" dt="2025-01-10T07:19:27.341" v="445" actId="47"/>
        <pc:sldMkLst>
          <pc:docMk/>
          <pc:sldMk cId="3143238940" sldId="320"/>
        </pc:sldMkLst>
      </pc:sldChg>
      <pc:sldChg chg="modSp del mod">
        <pc:chgData name="David Montagu" userId="339daec3-a5a5-4ff8-9551-54fab71c6057" providerId="ADAL" clId="{E66FDB49-33BF-4544-BF04-1DEAEFE9394C}" dt="2025-01-10T13:37:36.236" v="1154" actId="47"/>
        <pc:sldMkLst>
          <pc:docMk/>
          <pc:sldMk cId="583414523" sldId="321"/>
        </pc:sldMkLst>
        <pc:graphicFrameChg chg="mod">
          <ac:chgData name="David Montagu" userId="339daec3-a5a5-4ff8-9551-54fab71c6057" providerId="ADAL" clId="{E66FDB49-33BF-4544-BF04-1DEAEFE9394C}" dt="2025-01-10T07:19:58.234" v="448"/>
          <ac:graphicFrameMkLst>
            <pc:docMk/>
            <pc:sldMk cId="583414523" sldId="321"/>
            <ac:graphicFrameMk id="25" creationId="{90A7BDF2-3DB7-7521-269F-6764C21BDCAB}"/>
          </ac:graphicFrameMkLst>
        </pc:graphicFrameChg>
      </pc:sldChg>
      <pc:sldChg chg="modSp mod">
        <pc:chgData name="David Montagu" userId="339daec3-a5a5-4ff8-9551-54fab71c6057" providerId="ADAL" clId="{E66FDB49-33BF-4544-BF04-1DEAEFE9394C}" dt="2025-01-11T12:46:49.536" v="1312" actId="208"/>
        <pc:sldMkLst>
          <pc:docMk/>
          <pc:sldMk cId="3952981295" sldId="323"/>
        </pc:sldMkLst>
        <pc:spChg chg="mod">
          <ac:chgData name="David Montagu" userId="339daec3-a5a5-4ff8-9551-54fab71c6057" providerId="ADAL" clId="{E66FDB49-33BF-4544-BF04-1DEAEFE9394C}" dt="2025-01-10T07:59:05.028" v="464" actId="1076"/>
          <ac:spMkLst>
            <pc:docMk/>
            <pc:sldMk cId="3952981295" sldId="323"/>
            <ac:spMk id="3" creationId="{00000000-0000-0000-0000-000000000000}"/>
          </ac:spMkLst>
        </pc:spChg>
        <pc:cxnChg chg="mod">
          <ac:chgData name="David Montagu" userId="339daec3-a5a5-4ff8-9551-54fab71c6057" providerId="ADAL" clId="{E66FDB49-33BF-4544-BF04-1DEAEFE9394C}" dt="2025-01-11T12:46:49.536" v="1312" actId="208"/>
          <ac:cxnSpMkLst>
            <pc:docMk/>
            <pc:sldMk cId="3952981295" sldId="323"/>
            <ac:cxnSpMk id="26" creationId="{D16762E9-8A77-A833-614A-27F8D9006044}"/>
          </ac:cxnSpMkLst>
        </pc:cxnChg>
      </pc:sldChg>
      <pc:sldChg chg="modSp mod">
        <pc:chgData name="David Montagu" userId="339daec3-a5a5-4ff8-9551-54fab71c6057" providerId="ADAL" clId="{E66FDB49-33BF-4544-BF04-1DEAEFE9394C}" dt="2025-01-08T14:45:08.744" v="42" actId="20577"/>
        <pc:sldMkLst>
          <pc:docMk/>
          <pc:sldMk cId="971821911" sldId="324"/>
        </pc:sldMkLst>
        <pc:spChg chg="mod">
          <ac:chgData name="David Montagu" userId="339daec3-a5a5-4ff8-9551-54fab71c6057" providerId="ADAL" clId="{E66FDB49-33BF-4544-BF04-1DEAEFE9394C}" dt="2025-01-08T14:45:08.744" v="42" actId="20577"/>
          <ac:spMkLst>
            <pc:docMk/>
            <pc:sldMk cId="971821911" sldId="324"/>
            <ac:spMk id="2" creationId="{7A588DC1-A739-085B-770C-FCA5CCA60C0D}"/>
          </ac:spMkLst>
        </pc:spChg>
      </pc:sldChg>
      <pc:sldChg chg="modSp mod">
        <pc:chgData name="David Montagu" userId="339daec3-a5a5-4ff8-9551-54fab71c6057" providerId="ADAL" clId="{E66FDB49-33BF-4544-BF04-1DEAEFE9394C}" dt="2025-01-11T12:47:37.189" v="1320" actId="20577"/>
        <pc:sldMkLst>
          <pc:docMk/>
          <pc:sldMk cId="3796981587" sldId="329"/>
        </pc:sldMkLst>
        <pc:spChg chg="mod">
          <ac:chgData name="David Montagu" userId="339daec3-a5a5-4ff8-9551-54fab71c6057" providerId="ADAL" clId="{E66FDB49-33BF-4544-BF04-1DEAEFE9394C}" dt="2025-01-10T10:30:48.899" v="944" actId="6549"/>
          <ac:spMkLst>
            <pc:docMk/>
            <pc:sldMk cId="3796981587" sldId="329"/>
            <ac:spMk id="2" creationId="{1BA4BB40-A7C5-6871-8FB7-5EEA05887D30}"/>
          </ac:spMkLst>
        </pc:spChg>
        <pc:spChg chg="mod">
          <ac:chgData name="David Montagu" userId="339daec3-a5a5-4ff8-9551-54fab71c6057" providerId="ADAL" clId="{E66FDB49-33BF-4544-BF04-1DEAEFE9394C}" dt="2025-01-11T12:47:37.189" v="1320" actId="20577"/>
          <ac:spMkLst>
            <pc:docMk/>
            <pc:sldMk cId="3796981587" sldId="329"/>
            <ac:spMk id="3" creationId="{1BCFB226-FE4E-8266-0E03-1B755368171E}"/>
          </ac:spMkLst>
        </pc:spChg>
      </pc:sldChg>
      <pc:sldChg chg="modSp mod">
        <pc:chgData name="David Montagu" userId="339daec3-a5a5-4ff8-9551-54fab71c6057" providerId="ADAL" clId="{E66FDB49-33BF-4544-BF04-1DEAEFE9394C}" dt="2025-01-10T07:21:36.733" v="463" actId="20577"/>
        <pc:sldMkLst>
          <pc:docMk/>
          <pc:sldMk cId="3157340640" sldId="330"/>
        </pc:sldMkLst>
        <pc:spChg chg="mod">
          <ac:chgData name="David Montagu" userId="339daec3-a5a5-4ff8-9551-54fab71c6057" providerId="ADAL" clId="{E66FDB49-33BF-4544-BF04-1DEAEFE9394C}" dt="2025-01-10T07:21:36.733" v="463" actId="20577"/>
          <ac:spMkLst>
            <pc:docMk/>
            <pc:sldMk cId="3157340640" sldId="330"/>
            <ac:spMk id="2" creationId="{3EC90AF3-6D94-0DA9-3FD7-6CEAEB2F16FF}"/>
          </ac:spMkLst>
        </pc:spChg>
        <pc:graphicFrameChg chg="mod">
          <ac:chgData name="David Montagu" userId="339daec3-a5a5-4ff8-9551-54fab71c6057" providerId="ADAL" clId="{E66FDB49-33BF-4544-BF04-1DEAEFE9394C}" dt="2025-01-10T07:20:21.754" v="449" actId="14100"/>
          <ac:graphicFrameMkLst>
            <pc:docMk/>
            <pc:sldMk cId="3157340640" sldId="330"/>
            <ac:graphicFrameMk id="5" creationId="{F9C75031-7145-127F-A3FF-DC2FC18EC121}"/>
          </ac:graphicFrameMkLst>
        </pc:graphicFrameChg>
      </pc:sldChg>
      <pc:sldChg chg="delSp modSp mod">
        <pc:chgData name="David Montagu" userId="339daec3-a5a5-4ff8-9551-54fab71c6057" providerId="ADAL" clId="{E66FDB49-33BF-4544-BF04-1DEAEFE9394C}" dt="2025-01-11T10:21:02.804" v="1310" actId="1076"/>
        <pc:sldMkLst>
          <pc:docMk/>
          <pc:sldMk cId="1409634514" sldId="334"/>
        </pc:sldMkLst>
        <pc:graphicFrameChg chg="mod">
          <ac:chgData name="David Montagu" userId="339daec3-a5a5-4ff8-9551-54fab71c6057" providerId="ADAL" clId="{E66FDB49-33BF-4544-BF04-1DEAEFE9394C}" dt="2025-01-11T10:21:02.804" v="1310" actId="1076"/>
          <ac:graphicFrameMkLst>
            <pc:docMk/>
            <pc:sldMk cId="1409634514" sldId="334"/>
            <ac:graphicFrameMk id="6" creationId="{3A1A31FB-B96C-75D2-9700-B266A7DF7331}"/>
          </ac:graphicFrameMkLst>
        </pc:graphicFrameChg>
        <pc:graphicFrameChg chg="del">
          <ac:chgData name="David Montagu" userId="339daec3-a5a5-4ff8-9551-54fab71c6057" providerId="ADAL" clId="{E66FDB49-33BF-4544-BF04-1DEAEFE9394C}" dt="2025-01-11T10:19:06.043" v="1297" actId="478"/>
          <ac:graphicFrameMkLst>
            <pc:docMk/>
            <pc:sldMk cId="1409634514" sldId="334"/>
            <ac:graphicFrameMk id="9" creationId="{BBF0B5B0-895E-DAAE-5E5C-5F5B3B14A8F3}"/>
          </ac:graphicFrameMkLst>
        </pc:graphicFrameChg>
        <pc:picChg chg="del mod">
          <ac:chgData name="David Montagu" userId="339daec3-a5a5-4ff8-9551-54fab71c6057" providerId="ADAL" clId="{E66FDB49-33BF-4544-BF04-1DEAEFE9394C}" dt="2025-01-11T10:20:09.088" v="1303" actId="478"/>
          <ac:picMkLst>
            <pc:docMk/>
            <pc:sldMk cId="1409634514" sldId="334"/>
            <ac:picMk id="3" creationId="{4CAC5D15-C5BA-7A57-541B-506F16BDBB19}"/>
          </ac:picMkLst>
        </pc:picChg>
        <pc:picChg chg="del mod">
          <ac:chgData name="David Montagu" userId="339daec3-a5a5-4ff8-9551-54fab71c6057" providerId="ADAL" clId="{E66FDB49-33BF-4544-BF04-1DEAEFE9394C}" dt="2025-01-11T10:20:30.814" v="1306" actId="478"/>
          <ac:picMkLst>
            <pc:docMk/>
            <pc:sldMk cId="1409634514" sldId="334"/>
            <ac:picMk id="4" creationId="{C4DFEA3C-94EB-FE61-14AF-44B076FA361D}"/>
          </ac:picMkLst>
        </pc:picChg>
      </pc:sldChg>
      <pc:sldChg chg="addSp delSp modSp mod">
        <pc:chgData name="David Montagu" userId="339daec3-a5a5-4ff8-9551-54fab71c6057" providerId="ADAL" clId="{E66FDB49-33BF-4544-BF04-1DEAEFE9394C}" dt="2025-01-10T10:08:32.181" v="796" actId="20577"/>
        <pc:sldMkLst>
          <pc:docMk/>
          <pc:sldMk cId="3572634427" sldId="335"/>
        </pc:sldMkLst>
        <pc:spChg chg="mod">
          <ac:chgData name="David Montagu" userId="339daec3-a5a5-4ff8-9551-54fab71c6057" providerId="ADAL" clId="{E66FDB49-33BF-4544-BF04-1DEAEFE9394C}" dt="2025-01-10T10:08:32.181" v="796" actId="20577"/>
          <ac:spMkLst>
            <pc:docMk/>
            <pc:sldMk cId="3572634427" sldId="335"/>
            <ac:spMk id="2" creationId="{88A454CA-C5D9-7ABC-9CD3-A022A2109320}"/>
          </ac:spMkLst>
        </pc:spChg>
        <pc:spChg chg="del">
          <ac:chgData name="David Montagu" userId="339daec3-a5a5-4ff8-9551-54fab71c6057" providerId="ADAL" clId="{E66FDB49-33BF-4544-BF04-1DEAEFE9394C}" dt="2025-01-08T14:57:46.222" v="212" actId="478"/>
          <ac:spMkLst>
            <pc:docMk/>
            <pc:sldMk cId="3572634427" sldId="335"/>
            <ac:spMk id="3" creationId="{F0BEF47E-8A73-B039-8F20-6783CB996BD2}"/>
          </ac:spMkLst>
        </pc:spChg>
        <pc:spChg chg="add mod">
          <ac:chgData name="David Montagu" userId="339daec3-a5a5-4ff8-9551-54fab71c6057" providerId="ADAL" clId="{E66FDB49-33BF-4544-BF04-1DEAEFE9394C}" dt="2025-01-08T14:57:48.541" v="213"/>
          <ac:spMkLst>
            <pc:docMk/>
            <pc:sldMk cId="3572634427" sldId="335"/>
            <ac:spMk id="4" creationId="{BC673870-1FD0-0473-A616-A6C967A66100}"/>
          </ac:spMkLst>
        </pc:spChg>
        <pc:picChg chg="add mod">
          <ac:chgData name="David Montagu" userId="339daec3-a5a5-4ff8-9551-54fab71c6057" providerId="ADAL" clId="{E66FDB49-33BF-4544-BF04-1DEAEFE9394C}" dt="2025-01-08T14:57:48.541" v="213"/>
          <ac:picMkLst>
            <pc:docMk/>
            <pc:sldMk cId="3572634427" sldId="335"/>
            <ac:picMk id="5" creationId="{DE890D6C-F86E-6739-B952-9D82176B209B}"/>
          </ac:picMkLst>
        </pc:picChg>
      </pc:sldChg>
      <pc:sldChg chg="modSp mod">
        <pc:chgData name="David Montagu" userId="339daec3-a5a5-4ff8-9551-54fab71c6057" providerId="ADAL" clId="{E66FDB49-33BF-4544-BF04-1DEAEFE9394C}" dt="2025-01-10T16:11:33.972" v="1188" actId="14100"/>
        <pc:sldMkLst>
          <pc:docMk/>
          <pc:sldMk cId="2755954337" sldId="336"/>
        </pc:sldMkLst>
        <pc:spChg chg="mod">
          <ac:chgData name="David Montagu" userId="339daec3-a5a5-4ff8-9551-54fab71c6057" providerId="ADAL" clId="{E66FDB49-33BF-4544-BF04-1DEAEFE9394C}" dt="2025-01-10T16:10:24.960" v="1180" actId="20577"/>
          <ac:spMkLst>
            <pc:docMk/>
            <pc:sldMk cId="2755954337" sldId="336"/>
            <ac:spMk id="2" creationId="{825A8BBA-DBAD-FD01-41D7-EB6111103216}"/>
          </ac:spMkLst>
        </pc:spChg>
        <pc:spChg chg="mod">
          <ac:chgData name="David Montagu" userId="339daec3-a5a5-4ff8-9551-54fab71c6057" providerId="ADAL" clId="{E66FDB49-33BF-4544-BF04-1DEAEFE9394C}" dt="2025-01-10T16:11:33.972" v="1188" actId="14100"/>
          <ac:spMkLst>
            <pc:docMk/>
            <pc:sldMk cId="2755954337" sldId="336"/>
            <ac:spMk id="3" creationId="{243FBC2D-2B29-050C-A3F3-7ABF7C2BFEDE}"/>
          </ac:spMkLst>
        </pc:spChg>
      </pc:sldChg>
      <pc:sldChg chg="addSp delSp modSp del mod ord">
        <pc:chgData name="David Montagu" userId="339daec3-a5a5-4ff8-9551-54fab71c6057" providerId="ADAL" clId="{E66FDB49-33BF-4544-BF04-1DEAEFE9394C}" dt="2025-01-10T16:09:22.088" v="1165" actId="47"/>
        <pc:sldMkLst>
          <pc:docMk/>
          <pc:sldMk cId="2805057082" sldId="338"/>
        </pc:sldMkLst>
        <pc:spChg chg="mod">
          <ac:chgData name="David Montagu" userId="339daec3-a5a5-4ff8-9551-54fab71c6057" providerId="ADAL" clId="{E66FDB49-33BF-4544-BF04-1DEAEFE9394C}" dt="2025-01-10T14:20:52.219" v="1164" actId="20577"/>
          <ac:spMkLst>
            <pc:docMk/>
            <pc:sldMk cId="2805057082" sldId="338"/>
            <ac:spMk id="3" creationId="{34E0DFFC-B6F7-E436-64BA-45C805EA2B2D}"/>
          </ac:spMkLst>
        </pc:spChg>
        <pc:picChg chg="add del mod">
          <ac:chgData name="David Montagu" userId="339daec3-a5a5-4ff8-9551-54fab71c6057" providerId="ADAL" clId="{E66FDB49-33BF-4544-BF04-1DEAEFE9394C}" dt="2025-01-10T06:57:30.853" v="404" actId="21"/>
          <ac:picMkLst>
            <pc:docMk/>
            <pc:sldMk cId="2805057082" sldId="338"/>
            <ac:picMk id="4" creationId="{41EFB257-2E80-7673-241D-15AE6D4C053F}"/>
          </ac:picMkLst>
        </pc:picChg>
      </pc:sldChg>
      <pc:sldChg chg="modSp mod ord">
        <pc:chgData name="David Montagu" userId="339daec3-a5a5-4ff8-9551-54fab71c6057" providerId="ADAL" clId="{E66FDB49-33BF-4544-BF04-1DEAEFE9394C}" dt="2025-01-10T10:25:40.057" v="922"/>
        <pc:sldMkLst>
          <pc:docMk/>
          <pc:sldMk cId="2094833594" sldId="339"/>
        </pc:sldMkLst>
        <pc:spChg chg="mod">
          <ac:chgData name="David Montagu" userId="339daec3-a5a5-4ff8-9551-54fab71c6057" providerId="ADAL" clId="{E66FDB49-33BF-4544-BF04-1DEAEFE9394C}" dt="2025-01-10T10:24:02.957" v="917" actId="20577"/>
          <ac:spMkLst>
            <pc:docMk/>
            <pc:sldMk cId="2094833594" sldId="339"/>
            <ac:spMk id="2" creationId="{88A454CA-C5D9-7ABC-9CD3-A022A2109320}"/>
          </ac:spMkLst>
        </pc:spChg>
        <pc:spChg chg="mod">
          <ac:chgData name="David Montagu" userId="339daec3-a5a5-4ff8-9551-54fab71c6057" providerId="ADAL" clId="{E66FDB49-33BF-4544-BF04-1DEAEFE9394C}" dt="2025-01-10T10:25:20.296" v="920" actId="313"/>
          <ac:spMkLst>
            <pc:docMk/>
            <pc:sldMk cId="2094833594" sldId="339"/>
            <ac:spMk id="3" creationId="{F0BEF47E-8A73-B039-8F20-6783CB996BD2}"/>
          </ac:spMkLst>
        </pc:spChg>
        <pc:picChg chg="mod">
          <ac:chgData name="David Montagu" userId="339daec3-a5a5-4ff8-9551-54fab71c6057" providerId="ADAL" clId="{E66FDB49-33BF-4544-BF04-1DEAEFE9394C}" dt="2025-01-10T10:24:33.493" v="918" actId="1076"/>
          <ac:picMkLst>
            <pc:docMk/>
            <pc:sldMk cId="2094833594" sldId="339"/>
            <ac:picMk id="5" creationId="{8DDD40A7-DF6D-FF34-DCDE-337F1DFFB832}"/>
          </ac:picMkLst>
        </pc:picChg>
      </pc:sldChg>
      <pc:sldChg chg="addSp delSp modSp new mod">
        <pc:chgData name="David Montagu" userId="339daec3-a5a5-4ff8-9551-54fab71c6057" providerId="ADAL" clId="{E66FDB49-33BF-4544-BF04-1DEAEFE9394C}" dt="2025-01-10T16:20:28.932" v="1246" actId="5793"/>
        <pc:sldMkLst>
          <pc:docMk/>
          <pc:sldMk cId="746905559" sldId="340"/>
        </pc:sldMkLst>
        <pc:spChg chg="del mod">
          <ac:chgData name="David Montagu" userId="339daec3-a5a5-4ff8-9551-54fab71c6057" providerId="ADAL" clId="{E66FDB49-33BF-4544-BF04-1DEAEFE9394C}" dt="2025-01-10T10:08:56.612" v="801" actId="478"/>
          <ac:spMkLst>
            <pc:docMk/>
            <pc:sldMk cId="746905559" sldId="340"/>
            <ac:spMk id="2" creationId="{F26678AB-53EB-91FD-ADE5-8B5365D01979}"/>
          </ac:spMkLst>
        </pc:spChg>
        <pc:spChg chg="del">
          <ac:chgData name="David Montagu" userId="339daec3-a5a5-4ff8-9551-54fab71c6057" providerId="ADAL" clId="{E66FDB49-33BF-4544-BF04-1DEAEFE9394C}" dt="2025-01-08T14:58:32.649" v="215" actId="478"/>
          <ac:spMkLst>
            <pc:docMk/>
            <pc:sldMk cId="746905559" sldId="340"/>
            <ac:spMk id="3" creationId="{A0AF9543-BD84-4829-8752-0D2112FEECF9}"/>
          </ac:spMkLst>
        </pc:spChg>
        <pc:spChg chg="add mod">
          <ac:chgData name="David Montagu" userId="339daec3-a5a5-4ff8-9551-54fab71c6057" providerId="ADAL" clId="{E66FDB49-33BF-4544-BF04-1DEAEFE9394C}" dt="2025-01-10T16:20:28.932" v="1246" actId="5793"/>
          <ac:spMkLst>
            <pc:docMk/>
            <pc:sldMk cId="746905559" sldId="340"/>
            <ac:spMk id="4" creationId="{4FB08C39-BFD4-8551-200C-B2194253E465}"/>
          </ac:spMkLst>
        </pc:spChg>
        <pc:picChg chg="add mod">
          <ac:chgData name="David Montagu" userId="339daec3-a5a5-4ff8-9551-54fab71c6057" providerId="ADAL" clId="{E66FDB49-33BF-4544-BF04-1DEAEFE9394C}" dt="2025-01-08T15:00:18.753" v="223"/>
          <ac:picMkLst>
            <pc:docMk/>
            <pc:sldMk cId="746905559" sldId="340"/>
            <ac:picMk id="5" creationId="{1C973300-EA6A-D53B-6212-76A5D2347B3F}"/>
          </ac:picMkLst>
        </pc:picChg>
        <pc:picChg chg="add mod">
          <ac:chgData name="David Montagu" userId="339daec3-a5a5-4ff8-9551-54fab71c6057" providerId="ADAL" clId="{E66FDB49-33BF-4544-BF04-1DEAEFE9394C}" dt="2025-01-10T10:18:53.947" v="858" actId="171"/>
          <ac:picMkLst>
            <pc:docMk/>
            <pc:sldMk cId="746905559" sldId="340"/>
            <ac:picMk id="1026" creationId="{0934A101-E05D-05D6-35BE-CA7A4CA53A4D}"/>
          </ac:picMkLst>
        </pc:picChg>
      </pc:sldChg>
      <pc:sldChg chg="addSp delSp modSp add mod">
        <pc:chgData name="David Montagu" userId="339daec3-a5a5-4ff8-9551-54fab71c6057" providerId="ADAL" clId="{E66FDB49-33BF-4544-BF04-1DEAEFE9394C}" dt="2025-01-10T10:10:05.571" v="811" actId="20577"/>
        <pc:sldMkLst>
          <pc:docMk/>
          <pc:sldMk cId="2113045460" sldId="341"/>
        </pc:sldMkLst>
        <pc:spChg chg="del">
          <ac:chgData name="David Montagu" userId="339daec3-a5a5-4ff8-9551-54fab71c6057" providerId="ADAL" clId="{E66FDB49-33BF-4544-BF04-1DEAEFE9394C}" dt="2025-01-10T10:09:06.414" v="802" actId="478"/>
          <ac:spMkLst>
            <pc:docMk/>
            <pc:sldMk cId="2113045460" sldId="341"/>
            <ac:spMk id="2" creationId="{2A4DA7FA-FE1A-062D-D49F-EC08FA11029E}"/>
          </ac:spMkLst>
        </pc:spChg>
        <pc:spChg chg="add del mod">
          <ac:chgData name="David Montagu" userId="339daec3-a5a5-4ff8-9551-54fab71c6057" providerId="ADAL" clId="{E66FDB49-33BF-4544-BF04-1DEAEFE9394C}" dt="2025-01-08T14:59:11.359" v="219" actId="478"/>
          <ac:spMkLst>
            <pc:docMk/>
            <pc:sldMk cId="2113045460" sldId="341"/>
            <ac:spMk id="3" creationId="{D9335B4F-3B6D-238F-CB8D-2351AF71C284}"/>
          </ac:spMkLst>
        </pc:spChg>
        <pc:spChg chg="del">
          <ac:chgData name="David Montagu" userId="339daec3-a5a5-4ff8-9551-54fab71c6057" providerId="ADAL" clId="{E66FDB49-33BF-4544-BF04-1DEAEFE9394C}" dt="2025-01-08T14:59:08.273" v="218" actId="478"/>
          <ac:spMkLst>
            <pc:docMk/>
            <pc:sldMk cId="2113045460" sldId="341"/>
            <ac:spMk id="4" creationId="{62141116-01ED-0E7C-392A-71AFA7E293B3}"/>
          </ac:spMkLst>
        </pc:spChg>
        <pc:spChg chg="add mod">
          <ac:chgData name="David Montagu" userId="339daec3-a5a5-4ff8-9551-54fab71c6057" providerId="ADAL" clId="{E66FDB49-33BF-4544-BF04-1DEAEFE9394C}" dt="2025-01-10T10:10:05.571" v="811" actId="20577"/>
          <ac:spMkLst>
            <pc:docMk/>
            <pc:sldMk cId="2113045460" sldId="341"/>
            <ac:spMk id="5" creationId="{37C4B599-C48C-21D8-1B29-2D2BA7649910}"/>
          </ac:spMkLst>
        </pc:spChg>
        <pc:spChg chg="add mod">
          <ac:chgData name="David Montagu" userId="339daec3-a5a5-4ff8-9551-54fab71c6057" providerId="ADAL" clId="{E66FDB49-33BF-4544-BF04-1DEAEFE9394C}" dt="2025-01-08T14:59:41.390" v="222"/>
          <ac:spMkLst>
            <pc:docMk/>
            <pc:sldMk cId="2113045460" sldId="341"/>
            <ac:spMk id="6" creationId="{6331B2CC-E795-66E6-875F-212FB867A073}"/>
          </ac:spMkLst>
        </pc:spChg>
        <pc:picChg chg="add mod">
          <ac:chgData name="David Montagu" userId="339daec3-a5a5-4ff8-9551-54fab71c6057" providerId="ADAL" clId="{E66FDB49-33BF-4544-BF04-1DEAEFE9394C}" dt="2025-01-08T15:00:23.790" v="224"/>
          <ac:picMkLst>
            <pc:docMk/>
            <pc:sldMk cId="2113045460" sldId="341"/>
            <ac:picMk id="7" creationId="{B3F4DB70-2A8E-44A4-68E2-215CDCEFB251}"/>
          </ac:picMkLst>
        </pc:picChg>
      </pc:sldChg>
      <pc:sldChg chg="addSp delSp modSp add mod">
        <pc:chgData name="David Montagu" userId="339daec3-a5a5-4ff8-9551-54fab71c6057" providerId="ADAL" clId="{E66FDB49-33BF-4544-BF04-1DEAEFE9394C}" dt="2025-01-10T13:43:21.741" v="1156" actId="20577"/>
        <pc:sldMkLst>
          <pc:docMk/>
          <pc:sldMk cId="4170202993" sldId="342"/>
        </pc:sldMkLst>
        <pc:spChg chg="del">
          <ac:chgData name="David Montagu" userId="339daec3-a5a5-4ff8-9551-54fab71c6057" providerId="ADAL" clId="{E66FDB49-33BF-4544-BF04-1DEAEFE9394C}" dt="2025-01-10T10:10:45.357" v="812" actId="478"/>
          <ac:spMkLst>
            <pc:docMk/>
            <pc:sldMk cId="4170202993" sldId="342"/>
            <ac:spMk id="2" creationId="{79B2F86D-69C3-5BFB-0D58-0C618B25C57D}"/>
          </ac:spMkLst>
        </pc:spChg>
        <pc:spChg chg="add del mod">
          <ac:chgData name="David Montagu" userId="339daec3-a5a5-4ff8-9551-54fab71c6057" providerId="ADAL" clId="{E66FDB49-33BF-4544-BF04-1DEAEFE9394C}" dt="2025-01-08T15:01:11.340" v="227" actId="478"/>
          <ac:spMkLst>
            <pc:docMk/>
            <pc:sldMk cId="4170202993" sldId="342"/>
            <ac:spMk id="3" creationId="{9108E9DC-C45A-DB12-9979-0CC3D58FA082}"/>
          </ac:spMkLst>
        </pc:spChg>
        <pc:spChg chg="add mod">
          <ac:chgData name="David Montagu" userId="339daec3-a5a5-4ff8-9551-54fab71c6057" providerId="ADAL" clId="{E66FDB49-33BF-4544-BF04-1DEAEFE9394C}" dt="2025-01-10T13:43:21.741" v="1156" actId="20577"/>
          <ac:spMkLst>
            <pc:docMk/>
            <pc:sldMk cId="4170202993" sldId="342"/>
            <ac:spMk id="4" creationId="{CA160A72-E2EE-1471-1368-209770310F26}"/>
          </ac:spMkLst>
        </pc:spChg>
        <pc:spChg chg="del">
          <ac:chgData name="David Montagu" userId="339daec3-a5a5-4ff8-9551-54fab71c6057" providerId="ADAL" clId="{E66FDB49-33BF-4544-BF04-1DEAEFE9394C}" dt="2025-01-08T15:01:07.742" v="226" actId="478"/>
          <ac:spMkLst>
            <pc:docMk/>
            <pc:sldMk cId="4170202993" sldId="342"/>
            <ac:spMk id="5" creationId="{6DFC56E4-E11F-2336-9FA1-ADC0079034B0}"/>
          </ac:spMkLst>
        </pc:spChg>
      </pc:sldChg>
      <pc:sldChg chg="addSp delSp modSp add mod">
        <pc:chgData name="David Montagu" userId="339daec3-a5a5-4ff8-9551-54fab71c6057" providerId="ADAL" clId="{E66FDB49-33BF-4544-BF04-1DEAEFE9394C}" dt="2025-01-10T10:28:08.518" v="926" actId="1076"/>
        <pc:sldMkLst>
          <pc:docMk/>
          <pc:sldMk cId="379428420" sldId="343"/>
        </pc:sldMkLst>
        <pc:spChg chg="del">
          <ac:chgData name="David Montagu" userId="339daec3-a5a5-4ff8-9551-54fab71c6057" providerId="ADAL" clId="{E66FDB49-33BF-4544-BF04-1DEAEFE9394C}" dt="2025-01-08T15:02:16.729" v="233" actId="478"/>
          <ac:spMkLst>
            <pc:docMk/>
            <pc:sldMk cId="379428420" sldId="343"/>
            <ac:spMk id="2" creationId="{4FE77D52-25D9-D078-5F1C-BB2E68E7B0AA}"/>
          </ac:spMkLst>
        </pc:spChg>
        <pc:spChg chg="add del mod">
          <ac:chgData name="David Montagu" userId="339daec3-a5a5-4ff8-9551-54fab71c6057" providerId="ADAL" clId="{E66FDB49-33BF-4544-BF04-1DEAEFE9394C}" dt="2025-01-08T15:01:42.808" v="231" actId="478"/>
          <ac:spMkLst>
            <pc:docMk/>
            <pc:sldMk cId="379428420" sldId="343"/>
            <ac:spMk id="3" creationId="{60D473CE-821F-FB3E-65AD-71A520BD8FCC}"/>
          </ac:spMkLst>
        </pc:spChg>
        <pc:spChg chg="del">
          <ac:chgData name="David Montagu" userId="339daec3-a5a5-4ff8-9551-54fab71c6057" providerId="ADAL" clId="{E66FDB49-33BF-4544-BF04-1DEAEFE9394C}" dt="2025-01-08T15:01:38.207" v="230" actId="478"/>
          <ac:spMkLst>
            <pc:docMk/>
            <pc:sldMk cId="379428420" sldId="343"/>
            <ac:spMk id="4" creationId="{FC8A9A0A-5CED-C1CF-A7F0-E4517C626B56}"/>
          </ac:spMkLst>
        </pc:spChg>
        <pc:spChg chg="add mod">
          <ac:chgData name="David Montagu" userId="339daec3-a5a5-4ff8-9551-54fab71c6057" providerId="ADAL" clId="{E66FDB49-33BF-4544-BF04-1DEAEFE9394C}" dt="2025-01-08T15:02:18.170" v="234"/>
          <ac:spMkLst>
            <pc:docMk/>
            <pc:sldMk cId="379428420" sldId="343"/>
            <ac:spMk id="5" creationId="{FF8E375C-3C30-8042-D1FE-FB1BF9380327}"/>
          </ac:spMkLst>
        </pc:spChg>
        <pc:picChg chg="add mod">
          <ac:chgData name="David Montagu" userId="339daec3-a5a5-4ff8-9551-54fab71c6057" providerId="ADAL" clId="{E66FDB49-33BF-4544-BF04-1DEAEFE9394C}" dt="2025-01-10T10:11:13.688" v="817" actId="1076"/>
          <ac:picMkLst>
            <pc:docMk/>
            <pc:sldMk cId="379428420" sldId="343"/>
            <ac:picMk id="2" creationId="{100BC48B-EB83-D8EF-CBFF-F92696285848}"/>
          </ac:picMkLst>
        </pc:picChg>
        <pc:picChg chg="add mod">
          <ac:chgData name="David Montagu" userId="339daec3-a5a5-4ff8-9551-54fab71c6057" providerId="ADAL" clId="{E66FDB49-33BF-4544-BF04-1DEAEFE9394C}" dt="2025-01-10T10:28:08.518" v="926" actId="1076"/>
          <ac:picMkLst>
            <pc:docMk/>
            <pc:sldMk cId="379428420" sldId="343"/>
            <ac:picMk id="6" creationId="{21520351-A0BD-3EF1-2A07-5AB5D7A261FC}"/>
          </ac:picMkLst>
        </pc:picChg>
        <pc:picChg chg="del">
          <ac:chgData name="David Montagu" userId="339daec3-a5a5-4ff8-9551-54fab71c6057" providerId="ADAL" clId="{E66FDB49-33BF-4544-BF04-1DEAEFE9394C}" dt="2025-01-08T15:02:09.681" v="232" actId="478"/>
          <ac:picMkLst>
            <pc:docMk/>
            <pc:sldMk cId="379428420" sldId="343"/>
            <ac:picMk id="7" creationId="{C68457F7-569B-BFE7-F58C-6FFF44CF62FD}"/>
          </ac:picMkLst>
        </pc:picChg>
      </pc:sldChg>
      <pc:sldChg chg="new del">
        <pc:chgData name="David Montagu" userId="339daec3-a5a5-4ff8-9551-54fab71c6057" providerId="ADAL" clId="{E66FDB49-33BF-4544-BF04-1DEAEFE9394C}" dt="2025-01-08T15:03:56.967" v="237" actId="47"/>
        <pc:sldMkLst>
          <pc:docMk/>
          <pc:sldMk cId="1688884592" sldId="344"/>
        </pc:sldMkLst>
      </pc:sldChg>
      <pc:sldChg chg="addSp delSp modSp add mod ord">
        <pc:chgData name="David Montagu" userId="339daec3-a5a5-4ff8-9551-54fab71c6057" providerId="ADAL" clId="{E66FDB49-33BF-4544-BF04-1DEAEFE9394C}" dt="2025-01-10T10:22:42.400" v="910"/>
        <pc:sldMkLst>
          <pc:docMk/>
          <pc:sldMk cId="2742792705" sldId="345"/>
        </pc:sldMkLst>
        <pc:spChg chg="del">
          <ac:chgData name="David Montagu" userId="339daec3-a5a5-4ff8-9551-54fab71c6057" providerId="ADAL" clId="{E66FDB49-33BF-4544-BF04-1DEAEFE9394C}" dt="2025-01-10T10:11:30.774" v="818" actId="478"/>
          <ac:spMkLst>
            <pc:docMk/>
            <pc:sldMk cId="2742792705" sldId="345"/>
            <ac:spMk id="2" creationId="{88A454CA-C5D9-7ABC-9CD3-A022A2109320}"/>
          </ac:spMkLst>
        </pc:spChg>
        <pc:spChg chg="mod">
          <ac:chgData name="David Montagu" userId="339daec3-a5a5-4ff8-9551-54fab71c6057" providerId="ADAL" clId="{E66FDB49-33BF-4544-BF04-1DEAEFE9394C}" dt="2025-01-10T10:22:21.899" v="907" actId="20577"/>
          <ac:spMkLst>
            <pc:docMk/>
            <pc:sldMk cId="2742792705" sldId="345"/>
            <ac:spMk id="3" creationId="{F0BEF47E-8A73-B039-8F20-6783CB996BD2}"/>
          </ac:spMkLst>
        </pc:spChg>
        <pc:spChg chg="add del mod">
          <ac:chgData name="David Montagu" userId="339daec3-a5a5-4ff8-9551-54fab71c6057" providerId="ADAL" clId="{E66FDB49-33BF-4544-BF04-1DEAEFE9394C}" dt="2025-01-10T10:21:11.163" v="887" actId="478"/>
          <ac:spMkLst>
            <pc:docMk/>
            <pc:sldMk cId="2742792705" sldId="345"/>
            <ac:spMk id="4" creationId="{4301279D-F3EB-5E6D-4C93-239BAB646B3D}"/>
          </ac:spMkLst>
        </pc:spChg>
        <pc:picChg chg="add mod">
          <ac:chgData name="David Montagu" userId="339daec3-a5a5-4ff8-9551-54fab71c6057" providerId="ADAL" clId="{E66FDB49-33BF-4544-BF04-1DEAEFE9394C}" dt="2025-01-10T10:22:42.400" v="910"/>
          <ac:picMkLst>
            <pc:docMk/>
            <pc:sldMk cId="2742792705" sldId="345"/>
            <ac:picMk id="5" creationId="{188AC122-C2FC-58F6-1D5A-E1842A15DE76}"/>
          </ac:picMkLst>
        </pc:picChg>
      </pc:sldChg>
      <pc:sldChg chg="addSp delSp modSp add mod ord">
        <pc:chgData name="David Montagu" userId="339daec3-a5a5-4ff8-9551-54fab71c6057" providerId="ADAL" clId="{E66FDB49-33BF-4544-BF04-1DEAEFE9394C}" dt="2025-01-10T10:26:47.235" v="924" actId="478"/>
        <pc:sldMkLst>
          <pc:docMk/>
          <pc:sldMk cId="1466879311" sldId="346"/>
        </pc:sldMkLst>
        <pc:spChg chg="del mod">
          <ac:chgData name="David Montagu" userId="339daec3-a5a5-4ff8-9551-54fab71c6057" providerId="ADAL" clId="{E66FDB49-33BF-4544-BF04-1DEAEFE9394C}" dt="2025-01-10T10:26:43.614" v="923" actId="478"/>
          <ac:spMkLst>
            <pc:docMk/>
            <pc:sldMk cId="1466879311" sldId="346"/>
            <ac:spMk id="2" creationId="{88A454CA-C5D9-7ABC-9CD3-A022A2109320}"/>
          </ac:spMkLst>
        </pc:spChg>
        <pc:spChg chg="mod">
          <ac:chgData name="David Montagu" userId="339daec3-a5a5-4ff8-9551-54fab71c6057" providerId="ADAL" clId="{E66FDB49-33BF-4544-BF04-1DEAEFE9394C}" dt="2025-01-10T07:02:00.032" v="440" actId="20577"/>
          <ac:spMkLst>
            <pc:docMk/>
            <pc:sldMk cId="1466879311" sldId="346"/>
            <ac:spMk id="3" creationId="{F0BEF47E-8A73-B039-8F20-6783CB996BD2}"/>
          </ac:spMkLst>
        </pc:spChg>
        <pc:spChg chg="add del mod">
          <ac:chgData name="David Montagu" userId="339daec3-a5a5-4ff8-9551-54fab71c6057" providerId="ADAL" clId="{E66FDB49-33BF-4544-BF04-1DEAEFE9394C}" dt="2025-01-10T10:26:47.235" v="924" actId="478"/>
          <ac:spMkLst>
            <pc:docMk/>
            <pc:sldMk cId="1466879311" sldId="346"/>
            <ac:spMk id="5" creationId="{D798E054-5B4B-EB2C-467F-251742D773F4}"/>
          </ac:spMkLst>
        </pc:spChg>
        <pc:picChg chg="add mod">
          <ac:chgData name="David Montagu" userId="339daec3-a5a5-4ff8-9551-54fab71c6057" providerId="ADAL" clId="{E66FDB49-33BF-4544-BF04-1DEAEFE9394C}" dt="2025-01-10T06:57:34.517" v="405"/>
          <ac:picMkLst>
            <pc:docMk/>
            <pc:sldMk cId="1466879311" sldId="346"/>
            <ac:picMk id="4" creationId="{41EFB257-2E80-7673-241D-15AE6D4C053F}"/>
          </ac:picMkLst>
        </pc:picChg>
      </pc:sldChg>
      <pc:sldChg chg="modSp add mod">
        <pc:chgData name="David Montagu" userId="339daec3-a5a5-4ff8-9551-54fab71c6057" providerId="ADAL" clId="{E66FDB49-33BF-4544-BF04-1DEAEFE9394C}" dt="2025-01-10T16:16:27.211" v="1243" actId="14100"/>
        <pc:sldMkLst>
          <pc:docMk/>
          <pc:sldMk cId="4071742270" sldId="347"/>
        </pc:sldMkLst>
        <pc:graphicFrameChg chg="mod">
          <ac:chgData name="David Montagu" userId="339daec3-a5a5-4ff8-9551-54fab71c6057" providerId="ADAL" clId="{E66FDB49-33BF-4544-BF04-1DEAEFE9394C}" dt="2025-01-10T16:16:27.211" v="1243" actId="14100"/>
          <ac:graphicFrameMkLst>
            <pc:docMk/>
            <pc:sldMk cId="4071742270" sldId="347"/>
            <ac:graphicFrameMk id="11" creationId="{46DDB978-73FF-69DE-A77D-ED2A4BAF8885}"/>
          </ac:graphicFrameMkLst>
        </pc:graphicFrameChg>
        <pc:graphicFrameChg chg="mod">
          <ac:chgData name="David Montagu" userId="339daec3-a5a5-4ff8-9551-54fab71c6057" providerId="ADAL" clId="{E66FDB49-33BF-4544-BF04-1DEAEFE9394C}" dt="2025-01-10T16:16:27.211" v="1243" actId="14100"/>
          <ac:graphicFrameMkLst>
            <pc:docMk/>
            <pc:sldMk cId="4071742270" sldId="347"/>
            <ac:graphicFrameMk id="12" creationId="{823C6CD9-08B6-AF52-4776-C876EDE6A624}"/>
          </ac:graphicFrameMkLst>
        </pc:graphicFrameChg>
      </pc:sldChg>
      <pc:sldChg chg="add ord">
        <pc:chgData name="David Montagu" userId="339daec3-a5a5-4ff8-9551-54fab71c6057" providerId="ADAL" clId="{E66FDB49-33BF-4544-BF04-1DEAEFE9394C}" dt="2025-01-10T10:31:37.995" v="946"/>
        <pc:sldMkLst>
          <pc:docMk/>
          <pc:sldMk cId="3865326639" sldId="348"/>
        </pc:sldMkLst>
      </pc:sldChg>
      <pc:sldChg chg="addSp delSp modSp new del mod">
        <pc:chgData name="David Montagu" userId="339daec3-a5a5-4ff8-9551-54fab71c6057" providerId="ADAL" clId="{E66FDB49-33BF-4544-BF04-1DEAEFE9394C}" dt="2025-01-10T10:44:54.816" v="1110" actId="47"/>
        <pc:sldMkLst>
          <pc:docMk/>
          <pc:sldMk cId="3878389384" sldId="349"/>
        </pc:sldMkLst>
        <pc:spChg chg="mod">
          <ac:chgData name="David Montagu" userId="339daec3-a5a5-4ff8-9551-54fab71c6057" providerId="ADAL" clId="{E66FDB49-33BF-4544-BF04-1DEAEFE9394C}" dt="2025-01-10T10:36:25.485" v="974" actId="20577"/>
          <ac:spMkLst>
            <pc:docMk/>
            <pc:sldMk cId="3878389384" sldId="349"/>
            <ac:spMk id="2" creationId="{87D04C3E-8F33-16EB-07DD-03F068DA8AD9}"/>
          </ac:spMkLst>
        </pc:spChg>
        <pc:spChg chg="del">
          <ac:chgData name="David Montagu" userId="339daec3-a5a5-4ff8-9551-54fab71c6057" providerId="ADAL" clId="{E66FDB49-33BF-4544-BF04-1DEAEFE9394C}" dt="2025-01-10T10:36:06.831" v="971" actId="478"/>
          <ac:spMkLst>
            <pc:docMk/>
            <pc:sldMk cId="3878389384" sldId="349"/>
            <ac:spMk id="3" creationId="{05B9D2D8-AFBC-819F-EBFC-977718FBDA03}"/>
          </ac:spMkLst>
        </pc:spChg>
        <pc:spChg chg="add mod">
          <ac:chgData name="David Montagu" userId="339daec3-a5a5-4ff8-9551-54fab71c6057" providerId="ADAL" clId="{E66FDB49-33BF-4544-BF04-1DEAEFE9394C}" dt="2025-01-10T10:36:07.984" v="972"/>
          <ac:spMkLst>
            <pc:docMk/>
            <pc:sldMk cId="3878389384" sldId="349"/>
            <ac:spMk id="4" creationId="{BA382CC0-1F75-B5AD-0C3D-E618C9B47B96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5C2ADE-E957-4A19-9783-E19ED7D22C4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64E08387-30DD-4AC4-B9D5-E8239D75B351}">
      <dgm:prSet phldrT="[Text]"/>
      <dgm:spPr/>
      <dgm:t>
        <a:bodyPr/>
        <a:lstStyle/>
        <a:p>
          <a:r>
            <a:rPr lang="en-GB" dirty="0"/>
            <a:t>Current trainees had their own university learning disrupted</a:t>
          </a:r>
        </a:p>
      </dgm:t>
    </dgm:pt>
    <dgm:pt modelId="{6330C134-BF8F-40E5-83BB-BF017A5154C1}" type="parTrans" cxnId="{9DAC8FE0-E0B1-4E05-9EBA-7E85B10A812A}">
      <dgm:prSet/>
      <dgm:spPr/>
      <dgm:t>
        <a:bodyPr/>
        <a:lstStyle/>
        <a:p>
          <a:endParaRPr lang="en-GB"/>
        </a:p>
      </dgm:t>
    </dgm:pt>
    <dgm:pt modelId="{5F10693B-5B87-492F-8183-025D514E9062}" type="sibTrans" cxnId="{9DAC8FE0-E0B1-4E05-9EBA-7E85B10A812A}">
      <dgm:prSet/>
      <dgm:spPr/>
      <dgm:t>
        <a:bodyPr/>
        <a:lstStyle/>
        <a:p>
          <a:endParaRPr lang="en-GB"/>
        </a:p>
      </dgm:t>
    </dgm:pt>
    <dgm:pt modelId="{730F0611-0EC7-4A63-A40D-1D3D3AF8134F}">
      <dgm:prSet phldrT="[Text]"/>
      <dgm:spPr/>
      <dgm:t>
        <a:bodyPr/>
        <a:lstStyle/>
        <a:p>
          <a:r>
            <a:rPr lang="en-GB" dirty="0"/>
            <a:t>Trainees are concerned with behaviour management: harder to control a moving crowd</a:t>
          </a:r>
        </a:p>
      </dgm:t>
    </dgm:pt>
    <dgm:pt modelId="{0563691E-9B2A-4868-A1B5-040C760CC486}" type="parTrans" cxnId="{BCD26BF0-924C-40D2-9AA4-D806FD44296D}">
      <dgm:prSet/>
      <dgm:spPr/>
      <dgm:t>
        <a:bodyPr/>
        <a:lstStyle/>
        <a:p>
          <a:endParaRPr lang="en-GB"/>
        </a:p>
      </dgm:t>
    </dgm:pt>
    <dgm:pt modelId="{9662F8CF-CC74-4D65-96D0-3BAA9A8ECDCF}" type="sibTrans" cxnId="{BCD26BF0-924C-40D2-9AA4-D806FD44296D}">
      <dgm:prSet/>
      <dgm:spPr/>
      <dgm:t>
        <a:bodyPr/>
        <a:lstStyle/>
        <a:p>
          <a:endParaRPr lang="en-GB"/>
        </a:p>
      </dgm:t>
    </dgm:pt>
    <dgm:pt modelId="{EEFEAE99-5933-433B-8091-FA0C2265AAD8}">
      <dgm:prSet phldrT="[Text]"/>
      <dgm:spPr/>
      <dgm:t>
        <a:bodyPr/>
        <a:lstStyle/>
        <a:p>
          <a:r>
            <a:rPr lang="en-GB" dirty="0"/>
            <a:t>Trainees have expressed  a concern for responsibility in Health and safety</a:t>
          </a:r>
        </a:p>
      </dgm:t>
    </dgm:pt>
    <dgm:pt modelId="{C28E98DC-0E75-4211-857E-14913B029BBC}" type="parTrans" cxnId="{E14FE713-70FD-4AF6-8119-5C2501AABBBB}">
      <dgm:prSet/>
      <dgm:spPr/>
      <dgm:t>
        <a:bodyPr/>
        <a:lstStyle/>
        <a:p>
          <a:endParaRPr lang="en-GB"/>
        </a:p>
      </dgm:t>
    </dgm:pt>
    <dgm:pt modelId="{D02270F8-6DF3-4B77-8B28-17656E345689}" type="sibTrans" cxnId="{E14FE713-70FD-4AF6-8119-5C2501AABBBB}">
      <dgm:prSet/>
      <dgm:spPr/>
      <dgm:t>
        <a:bodyPr/>
        <a:lstStyle/>
        <a:p>
          <a:endParaRPr lang="en-GB"/>
        </a:p>
      </dgm:t>
    </dgm:pt>
    <dgm:pt modelId="{B2F487D1-5685-4649-A28D-F6565A3376E2}">
      <dgm:prSet phldrT="[Text]"/>
      <dgm:spPr/>
      <dgm:t>
        <a:bodyPr/>
        <a:lstStyle/>
        <a:p>
          <a:r>
            <a:rPr lang="en-GB" dirty="0"/>
            <a:t>International trainees have expressed their lack of knowledge in practical work</a:t>
          </a:r>
        </a:p>
      </dgm:t>
    </dgm:pt>
    <dgm:pt modelId="{C58A4A6B-C102-41EE-81D0-9C72808E971C}" type="parTrans" cxnId="{9DA4A358-6C9A-4B84-925F-CA0EDBF68782}">
      <dgm:prSet/>
      <dgm:spPr/>
      <dgm:t>
        <a:bodyPr/>
        <a:lstStyle/>
        <a:p>
          <a:endParaRPr lang="en-GB"/>
        </a:p>
      </dgm:t>
    </dgm:pt>
    <dgm:pt modelId="{AC10577D-807B-43EB-AAE8-C1E95B679672}" type="sibTrans" cxnId="{9DA4A358-6C9A-4B84-925F-CA0EDBF68782}">
      <dgm:prSet/>
      <dgm:spPr/>
      <dgm:t>
        <a:bodyPr/>
        <a:lstStyle/>
        <a:p>
          <a:endParaRPr lang="en-GB"/>
        </a:p>
      </dgm:t>
    </dgm:pt>
    <dgm:pt modelId="{084D00EF-EF5F-4FCD-81A6-77C786641F74}" type="pres">
      <dgm:prSet presAssocID="{D75C2ADE-E957-4A19-9783-E19ED7D22C49}" presName="linear" presStyleCnt="0">
        <dgm:presLayoutVars>
          <dgm:dir/>
          <dgm:animLvl val="lvl"/>
          <dgm:resizeHandles val="exact"/>
        </dgm:presLayoutVars>
      </dgm:prSet>
      <dgm:spPr/>
    </dgm:pt>
    <dgm:pt modelId="{3C9C7394-512A-450B-BE65-2470349E7F8A}" type="pres">
      <dgm:prSet presAssocID="{64E08387-30DD-4AC4-B9D5-E8239D75B351}" presName="parentLin" presStyleCnt="0"/>
      <dgm:spPr/>
    </dgm:pt>
    <dgm:pt modelId="{C2D30A86-BBA0-43A0-8B67-FA4F8A76E301}" type="pres">
      <dgm:prSet presAssocID="{64E08387-30DD-4AC4-B9D5-E8239D75B351}" presName="parentLeftMargin" presStyleLbl="node1" presStyleIdx="0" presStyleCnt="4"/>
      <dgm:spPr/>
    </dgm:pt>
    <dgm:pt modelId="{EA7BB43C-B890-47FA-BB3E-40DDDE9A65DB}" type="pres">
      <dgm:prSet presAssocID="{64E08387-30DD-4AC4-B9D5-E8239D75B35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9C51BB7-A2D9-46F4-8D4B-263BC14B434A}" type="pres">
      <dgm:prSet presAssocID="{64E08387-30DD-4AC4-B9D5-E8239D75B351}" presName="negativeSpace" presStyleCnt="0"/>
      <dgm:spPr/>
    </dgm:pt>
    <dgm:pt modelId="{DDAA7A6C-E15C-40A8-8FF6-9C068021017F}" type="pres">
      <dgm:prSet presAssocID="{64E08387-30DD-4AC4-B9D5-E8239D75B351}" presName="childText" presStyleLbl="conFgAcc1" presStyleIdx="0" presStyleCnt="4">
        <dgm:presLayoutVars>
          <dgm:bulletEnabled val="1"/>
        </dgm:presLayoutVars>
      </dgm:prSet>
      <dgm:spPr/>
    </dgm:pt>
    <dgm:pt modelId="{F79CA7B6-24FA-458F-B362-39B81CD96366}" type="pres">
      <dgm:prSet presAssocID="{5F10693B-5B87-492F-8183-025D514E9062}" presName="spaceBetweenRectangles" presStyleCnt="0"/>
      <dgm:spPr/>
    </dgm:pt>
    <dgm:pt modelId="{89556834-9880-41AB-AF44-7CF42186A288}" type="pres">
      <dgm:prSet presAssocID="{B2F487D1-5685-4649-A28D-F6565A3376E2}" presName="parentLin" presStyleCnt="0"/>
      <dgm:spPr/>
    </dgm:pt>
    <dgm:pt modelId="{95F07BCA-848E-428A-81FA-690F11F471E2}" type="pres">
      <dgm:prSet presAssocID="{B2F487D1-5685-4649-A28D-F6565A3376E2}" presName="parentLeftMargin" presStyleLbl="node1" presStyleIdx="0" presStyleCnt="4"/>
      <dgm:spPr/>
    </dgm:pt>
    <dgm:pt modelId="{36B2F1E0-4846-4BAC-9BC4-12978B42D5EE}" type="pres">
      <dgm:prSet presAssocID="{B2F487D1-5685-4649-A28D-F6565A3376E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24B6CD21-BDF3-47D4-A9AE-323A5A48BC12}" type="pres">
      <dgm:prSet presAssocID="{B2F487D1-5685-4649-A28D-F6565A3376E2}" presName="negativeSpace" presStyleCnt="0"/>
      <dgm:spPr/>
    </dgm:pt>
    <dgm:pt modelId="{804D846B-15BE-4728-9899-7C222555B360}" type="pres">
      <dgm:prSet presAssocID="{B2F487D1-5685-4649-A28D-F6565A3376E2}" presName="childText" presStyleLbl="conFgAcc1" presStyleIdx="1" presStyleCnt="4">
        <dgm:presLayoutVars>
          <dgm:bulletEnabled val="1"/>
        </dgm:presLayoutVars>
      </dgm:prSet>
      <dgm:spPr/>
    </dgm:pt>
    <dgm:pt modelId="{AD9D4E2D-93EC-4667-BD7E-CB125ED1E3BE}" type="pres">
      <dgm:prSet presAssocID="{AC10577D-807B-43EB-AAE8-C1E95B679672}" presName="spaceBetweenRectangles" presStyleCnt="0"/>
      <dgm:spPr/>
    </dgm:pt>
    <dgm:pt modelId="{2B5884B6-A8CE-410A-9C1B-613443B57F12}" type="pres">
      <dgm:prSet presAssocID="{730F0611-0EC7-4A63-A40D-1D3D3AF8134F}" presName="parentLin" presStyleCnt="0"/>
      <dgm:spPr/>
    </dgm:pt>
    <dgm:pt modelId="{0189F2E3-210E-41D4-B148-0CC0C01F8CE1}" type="pres">
      <dgm:prSet presAssocID="{730F0611-0EC7-4A63-A40D-1D3D3AF8134F}" presName="parentLeftMargin" presStyleLbl="node1" presStyleIdx="1" presStyleCnt="4"/>
      <dgm:spPr/>
    </dgm:pt>
    <dgm:pt modelId="{E65AB12B-DD1E-4925-BF96-5A7A399512DC}" type="pres">
      <dgm:prSet presAssocID="{730F0611-0EC7-4A63-A40D-1D3D3AF8134F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CF2CDAB-EA58-43BE-B59C-F5F5BF9B80B9}" type="pres">
      <dgm:prSet presAssocID="{730F0611-0EC7-4A63-A40D-1D3D3AF8134F}" presName="negativeSpace" presStyleCnt="0"/>
      <dgm:spPr/>
    </dgm:pt>
    <dgm:pt modelId="{B9A3809E-995E-48BC-88EC-5847E2144E36}" type="pres">
      <dgm:prSet presAssocID="{730F0611-0EC7-4A63-A40D-1D3D3AF8134F}" presName="childText" presStyleLbl="conFgAcc1" presStyleIdx="2" presStyleCnt="4">
        <dgm:presLayoutVars>
          <dgm:bulletEnabled val="1"/>
        </dgm:presLayoutVars>
      </dgm:prSet>
      <dgm:spPr/>
    </dgm:pt>
    <dgm:pt modelId="{86290CAA-1355-458C-B58C-8DDBFC0C7AAB}" type="pres">
      <dgm:prSet presAssocID="{9662F8CF-CC74-4D65-96D0-3BAA9A8ECDCF}" presName="spaceBetweenRectangles" presStyleCnt="0"/>
      <dgm:spPr/>
    </dgm:pt>
    <dgm:pt modelId="{0E865A06-68AE-49C9-8303-5F0E93935D96}" type="pres">
      <dgm:prSet presAssocID="{EEFEAE99-5933-433B-8091-FA0C2265AAD8}" presName="parentLin" presStyleCnt="0"/>
      <dgm:spPr/>
    </dgm:pt>
    <dgm:pt modelId="{71DA52DE-4A2D-4C00-83E2-963225CFA01E}" type="pres">
      <dgm:prSet presAssocID="{EEFEAE99-5933-433B-8091-FA0C2265AAD8}" presName="parentLeftMargin" presStyleLbl="node1" presStyleIdx="2" presStyleCnt="4"/>
      <dgm:spPr/>
    </dgm:pt>
    <dgm:pt modelId="{3FCE32DD-CD1B-4EA8-94C8-60296A802092}" type="pres">
      <dgm:prSet presAssocID="{EEFEAE99-5933-433B-8091-FA0C2265AAD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F7FD91F-573C-4AB4-B246-7B4CD958C7E1}" type="pres">
      <dgm:prSet presAssocID="{EEFEAE99-5933-433B-8091-FA0C2265AAD8}" presName="negativeSpace" presStyleCnt="0"/>
      <dgm:spPr/>
    </dgm:pt>
    <dgm:pt modelId="{18EC3450-ADAC-42A3-B53C-D65645FBD9E3}" type="pres">
      <dgm:prSet presAssocID="{EEFEAE99-5933-433B-8091-FA0C2265AAD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EF1DA05-E054-4D2F-90AB-0D0A82FF662E}" type="presOf" srcId="{730F0611-0EC7-4A63-A40D-1D3D3AF8134F}" destId="{0189F2E3-210E-41D4-B148-0CC0C01F8CE1}" srcOrd="0" destOrd="0" presId="urn:microsoft.com/office/officeart/2005/8/layout/list1"/>
    <dgm:cxn modelId="{E14FE713-70FD-4AF6-8119-5C2501AABBBB}" srcId="{D75C2ADE-E957-4A19-9783-E19ED7D22C49}" destId="{EEFEAE99-5933-433B-8091-FA0C2265AAD8}" srcOrd="3" destOrd="0" parTransId="{C28E98DC-0E75-4211-857E-14913B029BBC}" sibTransId="{D02270F8-6DF3-4B77-8B28-17656E345689}"/>
    <dgm:cxn modelId="{B4DE761E-99E4-4292-A414-E1A5F7498BCE}" type="presOf" srcId="{64E08387-30DD-4AC4-B9D5-E8239D75B351}" destId="{C2D30A86-BBA0-43A0-8B67-FA4F8A76E301}" srcOrd="0" destOrd="0" presId="urn:microsoft.com/office/officeart/2005/8/layout/list1"/>
    <dgm:cxn modelId="{855BC321-451B-4EFD-95B1-D0BE6F077328}" type="presOf" srcId="{B2F487D1-5685-4649-A28D-F6565A3376E2}" destId="{36B2F1E0-4846-4BAC-9BC4-12978B42D5EE}" srcOrd="1" destOrd="0" presId="urn:microsoft.com/office/officeart/2005/8/layout/list1"/>
    <dgm:cxn modelId="{29805934-DA53-4C18-9F91-B6BF0EB61CC0}" type="presOf" srcId="{64E08387-30DD-4AC4-B9D5-E8239D75B351}" destId="{EA7BB43C-B890-47FA-BB3E-40DDDE9A65DB}" srcOrd="1" destOrd="0" presId="urn:microsoft.com/office/officeart/2005/8/layout/list1"/>
    <dgm:cxn modelId="{9DA4A358-6C9A-4B84-925F-CA0EDBF68782}" srcId="{D75C2ADE-E957-4A19-9783-E19ED7D22C49}" destId="{B2F487D1-5685-4649-A28D-F6565A3376E2}" srcOrd="1" destOrd="0" parTransId="{C58A4A6B-C102-41EE-81D0-9C72808E971C}" sibTransId="{AC10577D-807B-43EB-AAE8-C1E95B679672}"/>
    <dgm:cxn modelId="{908EF058-7688-4799-933B-F7CDB7013CBF}" type="presOf" srcId="{EEFEAE99-5933-433B-8091-FA0C2265AAD8}" destId="{3FCE32DD-CD1B-4EA8-94C8-60296A802092}" srcOrd="1" destOrd="0" presId="urn:microsoft.com/office/officeart/2005/8/layout/list1"/>
    <dgm:cxn modelId="{DF742280-BF7F-4C96-9886-5B2EE3F5E3B9}" type="presOf" srcId="{730F0611-0EC7-4A63-A40D-1D3D3AF8134F}" destId="{E65AB12B-DD1E-4925-BF96-5A7A399512DC}" srcOrd="1" destOrd="0" presId="urn:microsoft.com/office/officeart/2005/8/layout/list1"/>
    <dgm:cxn modelId="{15D55BB6-B065-44C2-923F-551437D41A62}" type="presOf" srcId="{EEFEAE99-5933-433B-8091-FA0C2265AAD8}" destId="{71DA52DE-4A2D-4C00-83E2-963225CFA01E}" srcOrd="0" destOrd="0" presId="urn:microsoft.com/office/officeart/2005/8/layout/list1"/>
    <dgm:cxn modelId="{291CFDC0-5088-4024-A9F5-3835C33303DC}" type="presOf" srcId="{B2F487D1-5685-4649-A28D-F6565A3376E2}" destId="{95F07BCA-848E-428A-81FA-690F11F471E2}" srcOrd="0" destOrd="0" presId="urn:microsoft.com/office/officeart/2005/8/layout/list1"/>
    <dgm:cxn modelId="{FCF0A3C3-26D0-4C2C-94A0-7C719D9EF309}" type="presOf" srcId="{D75C2ADE-E957-4A19-9783-E19ED7D22C49}" destId="{084D00EF-EF5F-4FCD-81A6-77C786641F74}" srcOrd="0" destOrd="0" presId="urn:microsoft.com/office/officeart/2005/8/layout/list1"/>
    <dgm:cxn modelId="{9DAC8FE0-E0B1-4E05-9EBA-7E85B10A812A}" srcId="{D75C2ADE-E957-4A19-9783-E19ED7D22C49}" destId="{64E08387-30DD-4AC4-B9D5-E8239D75B351}" srcOrd="0" destOrd="0" parTransId="{6330C134-BF8F-40E5-83BB-BF017A5154C1}" sibTransId="{5F10693B-5B87-492F-8183-025D514E9062}"/>
    <dgm:cxn modelId="{BCD26BF0-924C-40D2-9AA4-D806FD44296D}" srcId="{D75C2ADE-E957-4A19-9783-E19ED7D22C49}" destId="{730F0611-0EC7-4A63-A40D-1D3D3AF8134F}" srcOrd="2" destOrd="0" parTransId="{0563691E-9B2A-4868-A1B5-040C760CC486}" sibTransId="{9662F8CF-CC74-4D65-96D0-3BAA9A8ECDCF}"/>
    <dgm:cxn modelId="{F8358793-1DAF-4940-9C4A-2AE1B782717D}" type="presParOf" srcId="{084D00EF-EF5F-4FCD-81A6-77C786641F74}" destId="{3C9C7394-512A-450B-BE65-2470349E7F8A}" srcOrd="0" destOrd="0" presId="urn:microsoft.com/office/officeart/2005/8/layout/list1"/>
    <dgm:cxn modelId="{82911D5D-CE77-4ADA-9ED4-40028BAD1F13}" type="presParOf" srcId="{3C9C7394-512A-450B-BE65-2470349E7F8A}" destId="{C2D30A86-BBA0-43A0-8B67-FA4F8A76E301}" srcOrd="0" destOrd="0" presId="urn:microsoft.com/office/officeart/2005/8/layout/list1"/>
    <dgm:cxn modelId="{EE077DC6-ADAB-4C29-8C38-1EBA965F05F4}" type="presParOf" srcId="{3C9C7394-512A-450B-BE65-2470349E7F8A}" destId="{EA7BB43C-B890-47FA-BB3E-40DDDE9A65DB}" srcOrd="1" destOrd="0" presId="urn:microsoft.com/office/officeart/2005/8/layout/list1"/>
    <dgm:cxn modelId="{80980D10-5EE6-4F39-A374-1EB58D0478EE}" type="presParOf" srcId="{084D00EF-EF5F-4FCD-81A6-77C786641F74}" destId="{89C51BB7-A2D9-46F4-8D4B-263BC14B434A}" srcOrd="1" destOrd="0" presId="urn:microsoft.com/office/officeart/2005/8/layout/list1"/>
    <dgm:cxn modelId="{5D008D05-6790-4A98-AE7A-61F03710A2EE}" type="presParOf" srcId="{084D00EF-EF5F-4FCD-81A6-77C786641F74}" destId="{DDAA7A6C-E15C-40A8-8FF6-9C068021017F}" srcOrd="2" destOrd="0" presId="urn:microsoft.com/office/officeart/2005/8/layout/list1"/>
    <dgm:cxn modelId="{8A48D333-221F-4BD6-BEC0-D07C014F3A1C}" type="presParOf" srcId="{084D00EF-EF5F-4FCD-81A6-77C786641F74}" destId="{F79CA7B6-24FA-458F-B362-39B81CD96366}" srcOrd="3" destOrd="0" presId="urn:microsoft.com/office/officeart/2005/8/layout/list1"/>
    <dgm:cxn modelId="{17210F6B-9009-4FDF-9741-0D7E18EA0E8D}" type="presParOf" srcId="{084D00EF-EF5F-4FCD-81A6-77C786641F74}" destId="{89556834-9880-41AB-AF44-7CF42186A288}" srcOrd="4" destOrd="0" presId="urn:microsoft.com/office/officeart/2005/8/layout/list1"/>
    <dgm:cxn modelId="{B1F948F0-2C7E-4294-BA76-20C4A8B62C3C}" type="presParOf" srcId="{89556834-9880-41AB-AF44-7CF42186A288}" destId="{95F07BCA-848E-428A-81FA-690F11F471E2}" srcOrd="0" destOrd="0" presId="urn:microsoft.com/office/officeart/2005/8/layout/list1"/>
    <dgm:cxn modelId="{2C632817-93DB-4E53-867E-83DFF6E8BFC2}" type="presParOf" srcId="{89556834-9880-41AB-AF44-7CF42186A288}" destId="{36B2F1E0-4846-4BAC-9BC4-12978B42D5EE}" srcOrd="1" destOrd="0" presId="urn:microsoft.com/office/officeart/2005/8/layout/list1"/>
    <dgm:cxn modelId="{BC12C418-9EB6-41C4-BED9-5D9ABFDF0A9C}" type="presParOf" srcId="{084D00EF-EF5F-4FCD-81A6-77C786641F74}" destId="{24B6CD21-BDF3-47D4-A9AE-323A5A48BC12}" srcOrd="5" destOrd="0" presId="urn:microsoft.com/office/officeart/2005/8/layout/list1"/>
    <dgm:cxn modelId="{5075CFAE-D20E-4BB5-B552-71706FF650BA}" type="presParOf" srcId="{084D00EF-EF5F-4FCD-81A6-77C786641F74}" destId="{804D846B-15BE-4728-9899-7C222555B360}" srcOrd="6" destOrd="0" presId="urn:microsoft.com/office/officeart/2005/8/layout/list1"/>
    <dgm:cxn modelId="{4BBCF87F-60A8-4E9E-AF39-C139EE04A8A0}" type="presParOf" srcId="{084D00EF-EF5F-4FCD-81A6-77C786641F74}" destId="{AD9D4E2D-93EC-4667-BD7E-CB125ED1E3BE}" srcOrd="7" destOrd="0" presId="urn:microsoft.com/office/officeart/2005/8/layout/list1"/>
    <dgm:cxn modelId="{7E4FDABF-75DB-4CE6-ADE9-5D755364746D}" type="presParOf" srcId="{084D00EF-EF5F-4FCD-81A6-77C786641F74}" destId="{2B5884B6-A8CE-410A-9C1B-613443B57F12}" srcOrd="8" destOrd="0" presId="urn:microsoft.com/office/officeart/2005/8/layout/list1"/>
    <dgm:cxn modelId="{53E4743A-9D5C-4C71-ACA1-0919111D8D4D}" type="presParOf" srcId="{2B5884B6-A8CE-410A-9C1B-613443B57F12}" destId="{0189F2E3-210E-41D4-B148-0CC0C01F8CE1}" srcOrd="0" destOrd="0" presId="urn:microsoft.com/office/officeart/2005/8/layout/list1"/>
    <dgm:cxn modelId="{47C20FBF-8F84-4BF2-9FA4-2F9A91D4D147}" type="presParOf" srcId="{2B5884B6-A8CE-410A-9C1B-613443B57F12}" destId="{E65AB12B-DD1E-4925-BF96-5A7A399512DC}" srcOrd="1" destOrd="0" presId="urn:microsoft.com/office/officeart/2005/8/layout/list1"/>
    <dgm:cxn modelId="{85E88FEB-FC69-4A1D-9182-EF7FC7310A4B}" type="presParOf" srcId="{084D00EF-EF5F-4FCD-81A6-77C786641F74}" destId="{ACF2CDAB-EA58-43BE-B59C-F5F5BF9B80B9}" srcOrd="9" destOrd="0" presId="urn:microsoft.com/office/officeart/2005/8/layout/list1"/>
    <dgm:cxn modelId="{D0EDF7C5-793A-4575-BFDF-259B613B99FB}" type="presParOf" srcId="{084D00EF-EF5F-4FCD-81A6-77C786641F74}" destId="{B9A3809E-995E-48BC-88EC-5847E2144E36}" srcOrd="10" destOrd="0" presId="urn:microsoft.com/office/officeart/2005/8/layout/list1"/>
    <dgm:cxn modelId="{631E597E-F63B-4C07-BF99-E0F6A142F4CF}" type="presParOf" srcId="{084D00EF-EF5F-4FCD-81A6-77C786641F74}" destId="{86290CAA-1355-458C-B58C-8DDBFC0C7AAB}" srcOrd="11" destOrd="0" presId="urn:microsoft.com/office/officeart/2005/8/layout/list1"/>
    <dgm:cxn modelId="{C3F5C372-A1D1-4D88-8796-7E2E495E0D10}" type="presParOf" srcId="{084D00EF-EF5F-4FCD-81A6-77C786641F74}" destId="{0E865A06-68AE-49C9-8303-5F0E93935D96}" srcOrd="12" destOrd="0" presId="urn:microsoft.com/office/officeart/2005/8/layout/list1"/>
    <dgm:cxn modelId="{16D035C0-E813-4775-98E8-D82033D450E4}" type="presParOf" srcId="{0E865A06-68AE-49C9-8303-5F0E93935D96}" destId="{71DA52DE-4A2D-4C00-83E2-963225CFA01E}" srcOrd="0" destOrd="0" presId="urn:microsoft.com/office/officeart/2005/8/layout/list1"/>
    <dgm:cxn modelId="{DC2FB7E2-81FC-4AAE-B109-A0C4FC103997}" type="presParOf" srcId="{0E865A06-68AE-49C9-8303-5F0E93935D96}" destId="{3FCE32DD-CD1B-4EA8-94C8-60296A802092}" srcOrd="1" destOrd="0" presId="urn:microsoft.com/office/officeart/2005/8/layout/list1"/>
    <dgm:cxn modelId="{F44CF42C-0ADB-426C-998E-BD493B289F40}" type="presParOf" srcId="{084D00EF-EF5F-4FCD-81A6-77C786641F74}" destId="{1F7FD91F-573C-4AB4-B246-7B4CD958C7E1}" srcOrd="13" destOrd="0" presId="urn:microsoft.com/office/officeart/2005/8/layout/list1"/>
    <dgm:cxn modelId="{04A4817D-DE07-41A1-94CE-9DB89FC2F7B8}" type="presParOf" srcId="{084D00EF-EF5F-4FCD-81A6-77C786641F74}" destId="{18EC3450-ADAC-42A3-B53C-D65645FBD9E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2E8C41-189F-489C-B37F-D6542C567FBD}" type="doc">
      <dgm:prSet loTypeId="urn:microsoft.com/office/officeart/2005/8/layout/list1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GB"/>
        </a:p>
      </dgm:t>
    </dgm:pt>
    <dgm:pt modelId="{C1755D70-9840-4F5C-8E9F-9294010161B9}">
      <dgm:prSet phldrT="[Text]"/>
      <dgm:spPr/>
      <dgm:t>
        <a:bodyPr/>
        <a:lstStyle/>
        <a:p>
          <a:r>
            <a:rPr lang="en-GB" dirty="0"/>
            <a:t>Prepared to accept demo as practical</a:t>
          </a:r>
        </a:p>
      </dgm:t>
    </dgm:pt>
    <dgm:pt modelId="{3E153B4E-108C-47A9-A75E-636420D3ED34}" type="parTrans" cxnId="{8529997A-8ACB-4D42-BCAA-BAF58867A4B3}">
      <dgm:prSet/>
      <dgm:spPr/>
      <dgm:t>
        <a:bodyPr/>
        <a:lstStyle/>
        <a:p>
          <a:endParaRPr lang="en-GB"/>
        </a:p>
      </dgm:t>
    </dgm:pt>
    <dgm:pt modelId="{FDF95AF7-3D2C-49BB-A021-D6E450C04659}" type="sibTrans" cxnId="{8529997A-8ACB-4D42-BCAA-BAF58867A4B3}">
      <dgm:prSet/>
      <dgm:spPr/>
      <dgm:t>
        <a:bodyPr/>
        <a:lstStyle/>
        <a:p>
          <a:endParaRPr lang="en-GB"/>
        </a:p>
      </dgm:t>
    </dgm:pt>
    <dgm:pt modelId="{58A357C6-316E-425F-A44B-6DF676CDE8CF}">
      <dgm:prSet phldrT="[Text]"/>
      <dgm:spPr/>
      <dgm:t>
        <a:bodyPr/>
        <a:lstStyle/>
        <a:p>
          <a:r>
            <a:rPr lang="en-GB" dirty="0"/>
            <a:t>Extreme case:  prepared to accept online simulation as practical</a:t>
          </a:r>
        </a:p>
      </dgm:t>
    </dgm:pt>
    <dgm:pt modelId="{12B93200-DFF9-4D37-839E-0B4C8D4EC2D1}" type="parTrans" cxnId="{E7AFC721-2BF7-4838-9050-F4881B2CD9FE}">
      <dgm:prSet/>
      <dgm:spPr/>
      <dgm:t>
        <a:bodyPr/>
        <a:lstStyle/>
        <a:p>
          <a:endParaRPr lang="en-GB"/>
        </a:p>
      </dgm:t>
    </dgm:pt>
    <dgm:pt modelId="{33A025B6-035D-4E5E-9D46-C43ABF2F82E7}" type="sibTrans" cxnId="{E7AFC721-2BF7-4838-9050-F4881B2CD9FE}">
      <dgm:prSet/>
      <dgm:spPr/>
      <dgm:t>
        <a:bodyPr/>
        <a:lstStyle/>
        <a:p>
          <a:endParaRPr lang="en-GB"/>
        </a:p>
      </dgm:t>
    </dgm:pt>
    <dgm:pt modelId="{62001998-8DF4-4D47-94C1-5B4B4E092A2B}" type="pres">
      <dgm:prSet presAssocID="{472E8C41-189F-489C-B37F-D6542C567FBD}" presName="linear" presStyleCnt="0">
        <dgm:presLayoutVars>
          <dgm:dir/>
          <dgm:animLvl val="lvl"/>
          <dgm:resizeHandles val="exact"/>
        </dgm:presLayoutVars>
      </dgm:prSet>
      <dgm:spPr/>
    </dgm:pt>
    <dgm:pt modelId="{E6C5BEBE-B2EE-48DA-91D9-99FC9AFD1F96}" type="pres">
      <dgm:prSet presAssocID="{C1755D70-9840-4F5C-8E9F-9294010161B9}" presName="parentLin" presStyleCnt="0"/>
      <dgm:spPr/>
    </dgm:pt>
    <dgm:pt modelId="{B0780429-B1A0-4820-85BF-22262B9D9BB9}" type="pres">
      <dgm:prSet presAssocID="{C1755D70-9840-4F5C-8E9F-9294010161B9}" presName="parentLeftMargin" presStyleLbl="node1" presStyleIdx="0" presStyleCnt="2"/>
      <dgm:spPr/>
    </dgm:pt>
    <dgm:pt modelId="{23AAB11E-573A-4B14-94D5-3FA3E59833E6}" type="pres">
      <dgm:prSet presAssocID="{C1755D70-9840-4F5C-8E9F-9294010161B9}" presName="parentText" presStyleLbl="node1" presStyleIdx="0" presStyleCnt="2" custLinFactNeighborX="10696" custLinFactNeighborY="35832">
        <dgm:presLayoutVars>
          <dgm:chMax val="0"/>
          <dgm:bulletEnabled val="1"/>
        </dgm:presLayoutVars>
      </dgm:prSet>
      <dgm:spPr/>
    </dgm:pt>
    <dgm:pt modelId="{CE295DF1-AD63-4326-BBF4-1ADD2152CE38}" type="pres">
      <dgm:prSet presAssocID="{C1755D70-9840-4F5C-8E9F-9294010161B9}" presName="negativeSpace" presStyleCnt="0"/>
      <dgm:spPr/>
    </dgm:pt>
    <dgm:pt modelId="{613C7A75-FC00-41B0-A10F-835A5B3C4344}" type="pres">
      <dgm:prSet presAssocID="{C1755D70-9840-4F5C-8E9F-9294010161B9}" presName="childText" presStyleLbl="conFgAcc1" presStyleIdx="0" presStyleCnt="2" custLinFactY="4667" custLinFactNeighborX="30" custLinFactNeighborY="100000">
        <dgm:presLayoutVars>
          <dgm:bulletEnabled val="1"/>
        </dgm:presLayoutVars>
      </dgm:prSet>
      <dgm:spPr/>
    </dgm:pt>
    <dgm:pt modelId="{DD6E8628-9C70-4DB8-900D-54371CBD18BD}" type="pres">
      <dgm:prSet presAssocID="{FDF95AF7-3D2C-49BB-A021-D6E450C04659}" presName="spaceBetweenRectangles" presStyleCnt="0"/>
      <dgm:spPr/>
    </dgm:pt>
    <dgm:pt modelId="{8E42DC44-DAFF-4729-ABEB-5D83E8964818}" type="pres">
      <dgm:prSet presAssocID="{58A357C6-316E-425F-A44B-6DF676CDE8CF}" presName="parentLin" presStyleCnt="0"/>
      <dgm:spPr/>
    </dgm:pt>
    <dgm:pt modelId="{CEFE42FC-2FA9-49EE-94DA-3A0735D0F920}" type="pres">
      <dgm:prSet presAssocID="{58A357C6-316E-425F-A44B-6DF676CDE8CF}" presName="parentLeftMargin" presStyleLbl="node1" presStyleIdx="0" presStyleCnt="2"/>
      <dgm:spPr/>
    </dgm:pt>
    <dgm:pt modelId="{43F3C8E2-77F5-4C9E-A171-BE410B478C01}" type="pres">
      <dgm:prSet presAssocID="{58A357C6-316E-425F-A44B-6DF676CDE8C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EF741FF8-D0FA-4F0F-8017-0D7214E8BD47}" type="pres">
      <dgm:prSet presAssocID="{58A357C6-316E-425F-A44B-6DF676CDE8CF}" presName="negativeSpace" presStyleCnt="0"/>
      <dgm:spPr/>
    </dgm:pt>
    <dgm:pt modelId="{412BD191-AA1E-46DD-B00F-F0571125B59A}" type="pres">
      <dgm:prSet presAssocID="{58A357C6-316E-425F-A44B-6DF676CDE8C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5690AA13-072B-4BB8-B42F-15141DFAA3A5}" type="presOf" srcId="{58A357C6-316E-425F-A44B-6DF676CDE8CF}" destId="{43F3C8E2-77F5-4C9E-A171-BE410B478C01}" srcOrd="1" destOrd="0" presId="urn:microsoft.com/office/officeart/2005/8/layout/list1"/>
    <dgm:cxn modelId="{533E331F-417F-43B6-ACD4-C218E1EFBB03}" type="presOf" srcId="{C1755D70-9840-4F5C-8E9F-9294010161B9}" destId="{23AAB11E-573A-4B14-94D5-3FA3E59833E6}" srcOrd="1" destOrd="0" presId="urn:microsoft.com/office/officeart/2005/8/layout/list1"/>
    <dgm:cxn modelId="{E7AFC721-2BF7-4838-9050-F4881B2CD9FE}" srcId="{472E8C41-189F-489C-B37F-D6542C567FBD}" destId="{58A357C6-316E-425F-A44B-6DF676CDE8CF}" srcOrd="1" destOrd="0" parTransId="{12B93200-DFF9-4D37-839E-0B4C8D4EC2D1}" sibTransId="{33A025B6-035D-4E5E-9D46-C43ABF2F82E7}"/>
    <dgm:cxn modelId="{8529997A-8ACB-4D42-BCAA-BAF58867A4B3}" srcId="{472E8C41-189F-489C-B37F-D6542C567FBD}" destId="{C1755D70-9840-4F5C-8E9F-9294010161B9}" srcOrd="0" destOrd="0" parTransId="{3E153B4E-108C-47A9-A75E-636420D3ED34}" sibTransId="{FDF95AF7-3D2C-49BB-A021-D6E450C04659}"/>
    <dgm:cxn modelId="{F78F009D-FC36-4754-852F-A3A27557A0CC}" type="presOf" srcId="{472E8C41-189F-489C-B37F-D6542C567FBD}" destId="{62001998-8DF4-4D47-94C1-5B4B4E092A2B}" srcOrd="0" destOrd="0" presId="urn:microsoft.com/office/officeart/2005/8/layout/list1"/>
    <dgm:cxn modelId="{C4BC03B5-B8A6-4316-A86B-627F2F1923BB}" type="presOf" srcId="{58A357C6-316E-425F-A44B-6DF676CDE8CF}" destId="{CEFE42FC-2FA9-49EE-94DA-3A0735D0F920}" srcOrd="0" destOrd="0" presId="urn:microsoft.com/office/officeart/2005/8/layout/list1"/>
    <dgm:cxn modelId="{D11CDBF4-6C49-4940-8A0A-7D94AACE87AD}" type="presOf" srcId="{C1755D70-9840-4F5C-8E9F-9294010161B9}" destId="{B0780429-B1A0-4820-85BF-22262B9D9BB9}" srcOrd="0" destOrd="0" presId="urn:microsoft.com/office/officeart/2005/8/layout/list1"/>
    <dgm:cxn modelId="{E10B67E2-A5A9-4525-88A6-60D21AAE75B7}" type="presParOf" srcId="{62001998-8DF4-4D47-94C1-5B4B4E092A2B}" destId="{E6C5BEBE-B2EE-48DA-91D9-99FC9AFD1F96}" srcOrd="0" destOrd="0" presId="urn:microsoft.com/office/officeart/2005/8/layout/list1"/>
    <dgm:cxn modelId="{DEB48305-3CAD-4AC6-A33B-FEE251650513}" type="presParOf" srcId="{E6C5BEBE-B2EE-48DA-91D9-99FC9AFD1F96}" destId="{B0780429-B1A0-4820-85BF-22262B9D9BB9}" srcOrd="0" destOrd="0" presId="urn:microsoft.com/office/officeart/2005/8/layout/list1"/>
    <dgm:cxn modelId="{5E2E7954-E4A3-415C-A39A-D38CF7165421}" type="presParOf" srcId="{E6C5BEBE-B2EE-48DA-91D9-99FC9AFD1F96}" destId="{23AAB11E-573A-4B14-94D5-3FA3E59833E6}" srcOrd="1" destOrd="0" presId="urn:microsoft.com/office/officeart/2005/8/layout/list1"/>
    <dgm:cxn modelId="{B6E5689F-039B-456F-921B-62AC9AB359C7}" type="presParOf" srcId="{62001998-8DF4-4D47-94C1-5B4B4E092A2B}" destId="{CE295DF1-AD63-4326-BBF4-1ADD2152CE38}" srcOrd="1" destOrd="0" presId="urn:microsoft.com/office/officeart/2005/8/layout/list1"/>
    <dgm:cxn modelId="{A3A8CF29-27F8-4CAB-8D8D-792EF3EE1760}" type="presParOf" srcId="{62001998-8DF4-4D47-94C1-5B4B4E092A2B}" destId="{613C7A75-FC00-41B0-A10F-835A5B3C4344}" srcOrd="2" destOrd="0" presId="urn:microsoft.com/office/officeart/2005/8/layout/list1"/>
    <dgm:cxn modelId="{9808D236-5C65-44A0-BF1B-D02A2F06A7CE}" type="presParOf" srcId="{62001998-8DF4-4D47-94C1-5B4B4E092A2B}" destId="{DD6E8628-9C70-4DB8-900D-54371CBD18BD}" srcOrd="3" destOrd="0" presId="urn:microsoft.com/office/officeart/2005/8/layout/list1"/>
    <dgm:cxn modelId="{5D0271E3-59E0-4E2C-A25F-9780DEE5C0EA}" type="presParOf" srcId="{62001998-8DF4-4D47-94C1-5B4B4E092A2B}" destId="{8E42DC44-DAFF-4729-ABEB-5D83E8964818}" srcOrd="4" destOrd="0" presId="urn:microsoft.com/office/officeart/2005/8/layout/list1"/>
    <dgm:cxn modelId="{9BC7F38D-C95A-4C22-9FB7-E207E2BF3637}" type="presParOf" srcId="{8E42DC44-DAFF-4729-ABEB-5D83E8964818}" destId="{CEFE42FC-2FA9-49EE-94DA-3A0735D0F920}" srcOrd="0" destOrd="0" presId="urn:microsoft.com/office/officeart/2005/8/layout/list1"/>
    <dgm:cxn modelId="{406A0ECE-B094-44CD-9720-6539FE70A383}" type="presParOf" srcId="{8E42DC44-DAFF-4729-ABEB-5D83E8964818}" destId="{43F3C8E2-77F5-4C9E-A171-BE410B478C01}" srcOrd="1" destOrd="0" presId="urn:microsoft.com/office/officeart/2005/8/layout/list1"/>
    <dgm:cxn modelId="{9A6C8080-1C97-478C-8CF5-4D39E6346FF5}" type="presParOf" srcId="{62001998-8DF4-4D47-94C1-5B4B4E092A2B}" destId="{EF741FF8-D0FA-4F0F-8017-0D7214E8BD47}" srcOrd="5" destOrd="0" presId="urn:microsoft.com/office/officeart/2005/8/layout/list1"/>
    <dgm:cxn modelId="{7B2CD22D-04AF-4AB3-B27F-C7369609D2BD}" type="presParOf" srcId="{62001998-8DF4-4D47-94C1-5B4B4E092A2B}" destId="{412BD191-AA1E-46DD-B00F-F0571125B59A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76937F-6BDB-488C-9CC8-371EBD6D128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E80C7FEB-B4E9-4154-A9D9-FE9AFFEF3B41}">
      <dgm:prSet phldrT="[Text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en-GB" dirty="0"/>
            <a:t>Learning is emotional : </a:t>
          </a:r>
        </a:p>
      </dgm:t>
    </dgm:pt>
    <dgm:pt modelId="{3CAB0F2C-F505-4CD2-AFE3-A6A6EAF64446}" type="parTrans" cxnId="{D50DC769-BE27-4EA6-A3A1-0578FDB3A10D}">
      <dgm:prSet/>
      <dgm:spPr/>
      <dgm:t>
        <a:bodyPr/>
        <a:lstStyle/>
        <a:p>
          <a:endParaRPr lang="en-GB"/>
        </a:p>
      </dgm:t>
    </dgm:pt>
    <dgm:pt modelId="{66A6E4B5-D3B5-4D70-B7F0-AB82F0D68894}" type="sibTrans" cxnId="{D50DC769-BE27-4EA6-A3A1-0578FDB3A10D}">
      <dgm:prSet/>
      <dgm:spPr/>
      <dgm:t>
        <a:bodyPr/>
        <a:lstStyle/>
        <a:p>
          <a:endParaRPr lang="en-GB"/>
        </a:p>
      </dgm:t>
    </dgm:pt>
    <dgm:pt modelId="{9892693D-406D-4473-8FAB-7C2E4DBA4497}">
      <dgm:prSet/>
      <dgm:spPr/>
      <dgm:t>
        <a:bodyPr/>
        <a:lstStyle/>
        <a:p>
          <a:r>
            <a:rPr lang="en-GB" altLang="en-US" dirty="0"/>
            <a:t>There is no ‘quick fix’, or ‘magic bullet’</a:t>
          </a:r>
          <a:endParaRPr lang="en-GB" dirty="0"/>
        </a:p>
      </dgm:t>
    </dgm:pt>
    <dgm:pt modelId="{C5329C6A-1672-4FCC-ACC4-8D07B069A05C}" type="parTrans" cxnId="{5FF73990-519A-4599-BE53-ADBB41C79BF1}">
      <dgm:prSet/>
      <dgm:spPr/>
      <dgm:t>
        <a:bodyPr/>
        <a:lstStyle/>
        <a:p>
          <a:endParaRPr lang="en-GB"/>
        </a:p>
      </dgm:t>
    </dgm:pt>
    <dgm:pt modelId="{803DBB5F-E9ED-46F7-8AF6-67665E0CF49F}" type="sibTrans" cxnId="{5FF73990-519A-4599-BE53-ADBB41C79BF1}">
      <dgm:prSet/>
      <dgm:spPr/>
      <dgm:t>
        <a:bodyPr/>
        <a:lstStyle/>
        <a:p>
          <a:endParaRPr lang="en-GB"/>
        </a:p>
      </dgm:t>
    </dgm:pt>
    <dgm:pt modelId="{3A3CC138-5B53-4786-A61C-18B7B1178B1A}">
      <dgm:prSet/>
      <dgm:spPr/>
      <dgm:t>
        <a:bodyPr/>
        <a:lstStyle/>
        <a:p>
          <a:r>
            <a:rPr lang="en-GB" dirty="0"/>
            <a:t>Head, Heart and Hands: Royal Academy of Engineering</a:t>
          </a:r>
        </a:p>
      </dgm:t>
    </dgm:pt>
    <dgm:pt modelId="{0BEE7E90-4CA2-4641-A4F7-2E33F1C82E23}" type="parTrans" cxnId="{C55B7EC2-5650-4415-82D0-52536BD63B4C}">
      <dgm:prSet/>
      <dgm:spPr/>
      <dgm:t>
        <a:bodyPr/>
        <a:lstStyle/>
        <a:p>
          <a:endParaRPr lang="en-GB"/>
        </a:p>
      </dgm:t>
    </dgm:pt>
    <dgm:pt modelId="{235D5B47-3F3F-487C-8CC5-1E20B18DCEEA}" type="sibTrans" cxnId="{C55B7EC2-5650-4415-82D0-52536BD63B4C}">
      <dgm:prSet/>
      <dgm:spPr/>
      <dgm:t>
        <a:bodyPr/>
        <a:lstStyle/>
        <a:p>
          <a:endParaRPr lang="en-GB"/>
        </a:p>
      </dgm:t>
    </dgm:pt>
    <dgm:pt modelId="{D146CE64-F811-4265-947A-FD77D2D45679}">
      <dgm:prSet/>
      <dgm:spPr/>
      <dgm:t>
        <a:bodyPr/>
        <a:lstStyle/>
        <a:p>
          <a:r>
            <a:rPr lang="en-GB" altLang="en-US"/>
            <a:t>There is no list of ‘effective practicals’</a:t>
          </a:r>
          <a:endParaRPr lang="en-GB" altLang="en-US" dirty="0"/>
        </a:p>
      </dgm:t>
    </dgm:pt>
    <dgm:pt modelId="{4D5D0E56-CBBF-4596-8FD1-787870C797AD}" type="parTrans" cxnId="{EC5B6D6B-5FF1-4709-832F-E2DD7630F827}">
      <dgm:prSet/>
      <dgm:spPr/>
      <dgm:t>
        <a:bodyPr/>
        <a:lstStyle/>
        <a:p>
          <a:endParaRPr lang="en-GB"/>
        </a:p>
      </dgm:t>
    </dgm:pt>
    <dgm:pt modelId="{0E8BFF28-FED1-4F10-9EAA-A43367D4D44C}" type="sibTrans" cxnId="{EC5B6D6B-5FF1-4709-832F-E2DD7630F827}">
      <dgm:prSet/>
      <dgm:spPr/>
      <dgm:t>
        <a:bodyPr/>
        <a:lstStyle/>
        <a:p>
          <a:endParaRPr lang="en-GB"/>
        </a:p>
      </dgm:t>
    </dgm:pt>
    <dgm:pt modelId="{76EB18C7-9764-4680-A571-5A104195C802}">
      <dgm:prSet/>
      <dgm:spPr/>
      <dgm:t>
        <a:bodyPr/>
        <a:lstStyle/>
        <a:p>
          <a:r>
            <a:rPr lang="en-GB" altLang="en-US"/>
            <a:t>Any practical activity can be used ineffectively</a:t>
          </a:r>
          <a:endParaRPr lang="en-GB" altLang="en-US" dirty="0"/>
        </a:p>
      </dgm:t>
    </dgm:pt>
    <dgm:pt modelId="{52FD3506-82C6-48F6-81CF-D5417DE30F0D}" type="parTrans" cxnId="{2BF76EC3-3407-42A0-9262-5BA24F7D49FB}">
      <dgm:prSet/>
      <dgm:spPr/>
      <dgm:t>
        <a:bodyPr/>
        <a:lstStyle/>
        <a:p>
          <a:endParaRPr lang="en-GB"/>
        </a:p>
      </dgm:t>
    </dgm:pt>
    <dgm:pt modelId="{29C086BD-2F67-4DC7-A788-CD949BDAC7D8}" type="sibTrans" cxnId="{2BF76EC3-3407-42A0-9262-5BA24F7D49FB}">
      <dgm:prSet/>
      <dgm:spPr/>
      <dgm:t>
        <a:bodyPr/>
        <a:lstStyle/>
        <a:p>
          <a:endParaRPr lang="en-GB"/>
        </a:p>
      </dgm:t>
    </dgm:pt>
    <dgm:pt modelId="{73CE3448-7A9F-4B6E-9E4E-CCC1ACF07145}">
      <dgm:prSet/>
      <dgm:spPr/>
      <dgm:t>
        <a:bodyPr/>
        <a:lstStyle/>
        <a:p>
          <a:r>
            <a:rPr lang="en-GB" altLang="en-US" dirty="0"/>
            <a:t>Some that might be thought ‘dull’ can be used effectively by a good teacher</a:t>
          </a:r>
        </a:p>
      </dgm:t>
    </dgm:pt>
    <dgm:pt modelId="{00A608E1-6A1A-4A1E-A524-9649CCB28914}" type="parTrans" cxnId="{ECC75940-49BA-40A4-8ECC-30E0F995D609}">
      <dgm:prSet/>
      <dgm:spPr/>
      <dgm:t>
        <a:bodyPr/>
        <a:lstStyle/>
        <a:p>
          <a:endParaRPr lang="en-GB"/>
        </a:p>
      </dgm:t>
    </dgm:pt>
    <dgm:pt modelId="{337F64C6-120E-4EF7-B5DA-8D7EFA506806}" type="sibTrans" cxnId="{ECC75940-49BA-40A4-8ECC-30E0F995D609}">
      <dgm:prSet/>
      <dgm:spPr/>
      <dgm:t>
        <a:bodyPr/>
        <a:lstStyle/>
        <a:p>
          <a:endParaRPr lang="en-GB"/>
        </a:p>
      </dgm:t>
    </dgm:pt>
    <dgm:pt modelId="{3B73CAED-FE9E-4103-8BE4-46AC297CA20A}">
      <dgm:prSet/>
      <dgm:spPr/>
      <dgm:t>
        <a:bodyPr/>
        <a:lstStyle/>
        <a:p>
          <a:r>
            <a:rPr lang="en-GB" altLang="en-US"/>
            <a:t>The key to improvement lies in encouraging more reflective practice</a:t>
          </a:r>
          <a:endParaRPr lang="en-GB" altLang="en-US" dirty="0"/>
        </a:p>
      </dgm:t>
    </dgm:pt>
    <dgm:pt modelId="{EB6A10DA-E3AE-4127-A27B-CBF03418A628}" type="parTrans" cxnId="{D2267BF2-B05F-4AF3-9EBC-48389713A404}">
      <dgm:prSet/>
      <dgm:spPr/>
      <dgm:t>
        <a:bodyPr/>
        <a:lstStyle/>
        <a:p>
          <a:endParaRPr lang="en-GB"/>
        </a:p>
      </dgm:t>
    </dgm:pt>
    <dgm:pt modelId="{19C3FB8E-F5A8-4138-B8DB-408E0D3A5D97}" type="sibTrans" cxnId="{D2267BF2-B05F-4AF3-9EBC-48389713A404}">
      <dgm:prSet/>
      <dgm:spPr/>
      <dgm:t>
        <a:bodyPr/>
        <a:lstStyle/>
        <a:p>
          <a:endParaRPr lang="en-GB"/>
        </a:p>
      </dgm:t>
    </dgm:pt>
    <dgm:pt modelId="{D39E7CD9-1640-45E8-A31F-818BC3E17D9D}">
      <dgm:prSet/>
      <dgm:spPr/>
      <dgm:t>
        <a:bodyPr/>
        <a:lstStyle/>
        <a:p>
          <a:endParaRPr lang="en-GB" altLang="en-US" dirty="0"/>
        </a:p>
      </dgm:t>
    </dgm:pt>
    <dgm:pt modelId="{378696A1-1196-44EA-ADE4-111E1D87BBD8}" type="parTrans" cxnId="{57724008-03CD-42E8-9DCF-DF34683437F7}">
      <dgm:prSet/>
      <dgm:spPr/>
      <dgm:t>
        <a:bodyPr/>
        <a:lstStyle/>
        <a:p>
          <a:endParaRPr lang="en-GB"/>
        </a:p>
      </dgm:t>
    </dgm:pt>
    <dgm:pt modelId="{CAB48715-16B2-4975-AA28-129C918ACB3C}" type="sibTrans" cxnId="{57724008-03CD-42E8-9DCF-DF34683437F7}">
      <dgm:prSet/>
      <dgm:spPr/>
      <dgm:t>
        <a:bodyPr/>
        <a:lstStyle/>
        <a:p>
          <a:endParaRPr lang="en-GB"/>
        </a:p>
      </dgm:t>
    </dgm:pt>
    <dgm:pt modelId="{B10EDDFF-AAF1-4EED-994E-E969573AC5CA}" type="pres">
      <dgm:prSet presAssocID="{0B76937F-6BDB-488C-9CC8-371EBD6D128F}" presName="linear" presStyleCnt="0">
        <dgm:presLayoutVars>
          <dgm:animLvl val="lvl"/>
          <dgm:resizeHandles val="exact"/>
        </dgm:presLayoutVars>
      </dgm:prSet>
      <dgm:spPr/>
    </dgm:pt>
    <dgm:pt modelId="{448F6EA1-E018-4129-AD4D-5F7C001847AE}" type="pres">
      <dgm:prSet presAssocID="{E80C7FEB-B4E9-4154-A9D9-FE9AFFEF3B4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CDE9D64-8F33-4A76-95C3-3D9FD1C20217}" type="pres">
      <dgm:prSet presAssocID="{E80C7FEB-B4E9-4154-A9D9-FE9AFFEF3B41}" presName="childText" presStyleLbl="revTx" presStyleIdx="0" presStyleCnt="3">
        <dgm:presLayoutVars>
          <dgm:bulletEnabled val="1"/>
        </dgm:presLayoutVars>
      </dgm:prSet>
      <dgm:spPr/>
    </dgm:pt>
    <dgm:pt modelId="{DF0AD4C5-5E7A-44F7-A0AA-10C0CF23757D}" type="pres">
      <dgm:prSet presAssocID="{D146CE64-F811-4265-947A-FD77D2D4567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B9A4D52-9EDB-40BA-A602-14A4C979AAC6}" type="pres">
      <dgm:prSet presAssocID="{D146CE64-F811-4265-947A-FD77D2D45679}" presName="childText" presStyleLbl="revTx" presStyleIdx="1" presStyleCnt="3">
        <dgm:presLayoutVars>
          <dgm:bulletEnabled val="1"/>
        </dgm:presLayoutVars>
      </dgm:prSet>
      <dgm:spPr/>
    </dgm:pt>
    <dgm:pt modelId="{5E70969C-61B7-46F3-AAE6-4004ACD9FD31}" type="pres">
      <dgm:prSet presAssocID="{3B73CAED-FE9E-4103-8BE4-46AC297CA20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53FB9AE-EB81-4779-8583-11D41E07DBF8}" type="pres">
      <dgm:prSet presAssocID="{3B73CAED-FE9E-4103-8BE4-46AC297CA20A}" presName="childText" presStyleLbl="revTx" presStyleIdx="2" presStyleCnt="3">
        <dgm:presLayoutVars>
          <dgm:bulletEnabled val="1"/>
        </dgm:presLayoutVars>
      </dgm:prSet>
      <dgm:spPr/>
    </dgm:pt>
    <dgm:pt modelId="{888A6896-0AEE-4C47-BF0A-C5162F565D3C}" type="pres">
      <dgm:prSet presAssocID="{9892693D-406D-4473-8FAB-7C2E4DBA449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57724008-03CD-42E8-9DCF-DF34683437F7}" srcId="{3B73CAED-FE9E-4103-8BE4-46AC297CA20A}" destId="{D39E7CD9-1640-45E8-A31F-818BC3E17D9D}" srcOrd="0" destOrd="0" parTransId="{378696A1-1196-44EA-ADE4-111E1D87BBD8}" sibTransId="{CAB48715-16B2-4975-AA28-129C918ACB3C}"/>
    <dgm:cxn modelId="{573AB518-6E87-4194-BD00-453ED75DE6AA}" type="presOf" srcId="{D146CE64-F811-4265-947A-FD77D2D45679}" destId="{DF0AD4C5-5E7A-44F7-A0AA-10C0CF23757D}" srcOrd="0" destOrd="0" presId="urn:microsoft.com/office/officeart/2005/8/layout/vList2"/>
    <dgm:cxn modelId="{8ACCB820-0BC3-4AC7-BDA2-28DDB6125691}" type="presOf" srcId="{3B73CAED-FE9E-4103-8BE4-46AC297CA20A}" destId="{5E70969C-61B7-46F3-AAE6-4004ACD9FD31}" srcOrd="0" destOrd="0" presId="urn:microsoft.com/office/officeart/2005/8/layout/vList2"/>
    <dgm:cxn modelId="{4D037A25-9E4A-4D4F-912F-2C0520B26BB6}" type="presOf" srcId="{76EB18C7-9764-4680-A571-5A104195C802}" destId="{BB9A4D52-9EDB-40BA-A602-14A4C979AAC6}" srcOrd="0" destOrd="0" presId="urn:microsoft.com/office/officeart/2005/8/layout/vList2"/>
    <dgm:cxn modelId="{ECC75940-49BA-40A4-8ECC-30E0F995D609}" srcId="{D146CE64-F811-4265-947A-FD77D2D45679}" destId="{73CE3448-7A9F-4B6E-9E4E-CCC1ACF07145}" srcOrd="1" destOrd="0" parTransId="{00A608E1-6A1A-4A1E-A524-9649CCB28914}" sibTransId="{337F64C6-120E-4EF7-B5DA-8D7EFA506806}"/>
    <dgm:cxn modelId="{218AA245-C15E-456C-92AD-B8CF92AEC030}" type="presOf" srcId="{3A3CC138-5B53-4786-A61C-18B7B1178B1A}" destId="{8CDE9D64-8F33-4A76-95C3-3D9FD1C20217}" srcOrd="0" destOrd="0" presId="urn:microsoft.com/office/officeart/2005/8/layout/vList2"/>
    <dgm:cxn modelId="{D50DC769-BE27-4EA6-A3A1-0578FDB3A10D}" srcId="{0B76937F-6BDB-488C-9CC8-371EBD6D128F}" destId="{E80C7FEB-B4E9-4154-A9D9-FE9AFFEF3B41}" srcOrd="0" destOrd="0" parTransId="{3CAB0F2C-F505-4CD2-AFE3-A6A6EAF64446}" sibTransId="{66A6E4B5-D3B5-4D70-B7F0-AB82F0D68894}"/>
    <dgm:cxn modelId="{EC5B6D6B-5FF1-4709-832F-E2DD7630F827}" srcId="{0B76937F-6BDB-488C-9CC8-371EBD6D128F}" destId="{D146CE64-F811-4265-947A-FD77D2D45679}" srcOrd="1" destOrd="0" parTransId="{4D5D0E56-CBBF-4596-8FD1-787870C797AD}" sibTransId="{0E8BFF28-FED1-4F10-9EAA-A43367D4D44C}"/>
    <dgm:cxn modelId="{7B82794E-195F-44CA-97AB-6D9A633C8B06}" type="presOf" srcId="{E80C7FEB-B4E9-4154-A9D9-FE9AFFEF3B41}" destId="{448F6EA1-E018-4129-AD4D-5F7C001847AE}" srcOrd="0" destOrd="0" presId="urn:microsoft.com/office/officeart/2005/8/layout/vList2"/>
    <dgm:cxn modelId="{EDDC9E70-053F-44A4-8912-B203583A39B3}" type="presOf" srcId="{0B76937F-6BDB-488C-9CC8-371EBD6D128F}" destId="{B10EDDFF-AAF1-4EED-994E-E969573AC5CA}" srcOrd="0" destOrd="0" presId="urn:microsoft.com/office/officeart/2005/8/layout/vList2"/>
    <dgm:cxn modelId="{5F6E5C59-5DA2-4443-9FBA-9C1CB8D7B9C1}" type="presOf" srcId="{D39E7CD9-1640-45E8-A31F-818BC3E17D9D}" destId="{853FB9AE-EB81-4779-8583-11D41E07DBF8}" srcOrd="0" destOrd="0" presId="urn:microsoft.com/office/officeart/2005/8/layout/vList2"/>
    <dgm:cxn modelId="{5FF73990-519A-4599-BE53-ADBB41C79BF1}" srcId="{0B76937F-6BDB-488C-9CC8-371EBD6D128F}" destId="{9892693D-406D-4473-8FAB-7C2E4DBA4497}" srcOrd="3" destOrd="0" parTransId="{C5329C6A-1672-4FCC-ACC4-8D07B069A05C}" sibTransId="{803DBB5F-E9ED-46F7-8AF6-67665E0CF49F}"/>
    <dgm:cxn modelId="{D20F98B2-2352-4A1F-BAF3-EBBAD37516D5}" type="presOf" srcId="{9892693D-406D-4473-8FAB-7C2E4DBA4497}" destId="{888A6896-0AEE-4C47-BF0A-C5162F565D3C}" srcOrd="0" destOrd="0" presId="urn:microsoft.com/office/officeart/2005/8/layout/vList2"/>
    <dgm:cxn modelId="{C55B7EC2-5650-4415-82D0-52536BD63B4C}" srcId="{E80C7FEB-B4E9-4154-A9D9-FE9AFFEF3B41}" destId="{3A3CC138-5B53-4786-A61C-18B7B1178B1A}" srcOrd="0" destOrd="0" parTransId="{0BEE7E90-4CA2-4641-A4F7-2E33F1C82E23}" sibTransId="{235D5B47-3F3F-487C-8CC5-1E20B18DCEEA}"/>
    <dgm:cxn modelId="{2BF76EC3-3407-42A0-9262-5BA24F7D49FB}" srcId="{D146CE64-F811-4265-947A-FD77D2D45679}" destId="{76EB18C7-9764-4680-A571-5A104195C802}" srcOrd="0" destOrd="0" parTransId="{52FD3506-82C6-48F6-81CF-D5417DE30F0D}" sibTransId="{29C086BD-2F67-4DC7-A788-CD949BDAC7D8}"/>
    <dgm:cxn modelId="{D2267BF2-B05F-4AF3-9EBC-48389713A404}" srcId="{0B76937F-6BDB-488C-9CC8-371EBD6D128F}" destId="{3B73CAED-FE9E-4103-8BE4-46AC297CA20A}" srcOrd="2" destOrd="0" parTransId="{EB6A10DA-E3AE-4127-A27B-CBF03418A628}" sibTransId="{19C3FB8E-F5A8-4138-B8DB-408E0D3A5D97}"/>
    <dgm:cxn modelId="{57CD90F6-14F8-4341-BBFC-1263F2596FD9}" type="presOf" srcId="{73CE3448-7A9F-4B6E-9E4E-CCC1ACF07145}" destId="{BB9A4D52-9EDB-40BA-A602-14A4C979AAC6}" srcOrd="0" destOrd="1" presId="urn:microsoft.com/office/officeart/2005/8/layout/vList2"/>
    <dgm:cxn modelId="{4E66CA06-D0C7-41B8-B31F-B719FAAA7656}" type="presParOf" srcId="{B10EDDFF-AAF1-4EED-994E-E969573AC5CA}" destId="{448F6EA1-E018-4129-AD4D-5F7C001847AE}" srcOrd="0" destOrd="0" presId="urn:microsoft.com/office/officeart/2005/8/layout/vList2"/>
    <dgm:cxn modelId="{F5ED90E1-6AA3-4843-8FBF-055F76F39359}" type="presParOf" srcId="{B10EDDFF-AAF1-4EED-994E-E969573AC5CA}" destId="{8CDE9D64-8F33-4A76-95C3-3D9FD1C20217}" srcOrd="1" destOrd="0" presId="urn:microsoft.com/office/officeart/2005/8/layout/vList2"/>
    <dgm:cxn modelId="{8787AEA8-D63B-49D1-AECF-27307BE06DE2}" type="presParOf" srcId="{B10EDDFF-AAF1-4EED-994E-E969573AC5CA}" destId="{DF0AD4C5-5E7A-44F7-A0AA-10C0CF23757D}" srcOrd="2" destOrd="0" presId="urn:microsoft.com/office/officeart/2005/8/layout/vList2"/>
    <dgm:cxn modelId="{6BDECB54-D39E-420A-9AA3-B754493D7674}" type="presParOf" srcId="{B10EDDFF-AAF1-4EED-994E-E969573AC5CA}" destId="{BB9A4D52-9EDB-40BA-A602-14A4C979AAC6}" srcOrd="3" destOrd="0" presId="urn:microsoft.com/office/officeart/2005/8/layout/vList2"/>
    <dgm:cxn modelId="{8DD424A7-197D-4BAB-8842-77293095044D}" type="presParOf" srcId="{B10EDDFF-AAF1-4EED-994E-E969573AC5CA}" destId="{5E70969C-61B7-46F3-AAE6-4004ACD9FD31}" srcOrd="4" destOrd="0" presId="urn:microsoft.com/office/officeart/2005/8/layout/vList2"/>
    <dgm:cxn modelId="{4EC61209-E6BD-40A5-8F7E-D34F02D00A74}" type="presParOf" srcId="{B10EDDFF-AAF1-4EED-994E-E969573AC5CA}" destId="{853FB9AE-EB81-4779-8583-11D41E07DBF8}" srcOrd="5" destOrd="0" presId="urn:microsoft.com/office/officeart/2005/8/layout/vList2"/>
    <dgm:cxn modelId="{450FE8C6-1B01-46ED-B14D-FC6135D294C4}" type="presParOf" srcId="{B10EDDFF-AAF1-4EED-994E-E969573AC5CA}" destId="{888A6896-0AEE-4C47-BF0A-C5162F565D3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A7A6C-E15C-40A8-8FF6-9C068021017F}">
      <dsp:nvSpPr>
        <dsp:cNvPr id="0" name=""/>
        <dsp:cNvSpPr/>
      </dsp:nvSpPr>
      <dsp:spPr>
        <a:xfrm>
          <a:off x="0" y="826721"/>
          <a:ext cx="491954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7BB43C-B890-47FA-BB3E-40DDDE9A65DB}">
      <dsp:nvSpPr>
        <dsp:cNvPr id="0" name=""/>
        <dsp:cNvSpPr/>
      </dsp:nvSpPr>
      <dsp:spPr>
        <a:xfrm>
          <a:off x="245977" y="664361"/>
          <a:ext cx="3443681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163" tIns="0" rIns="13016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Current trainees had their own university learning disrupted</a:t>
          </a:r>
        </a:p>
      </dsp:txBody>
      <dsp:txXfrm>
        <a:off x="261829" y="680213"/>
        <a:ext cx="3411977" cy="293016"/>
      </dsp:txXfrm>
    </dsp:sp>
    <dsp:sp modelId="{804D846B-15BE-4728-9899-7C222555B360}">
      <dsp:nvSpPr>
        <dsp:cNvPr id="0" name=""/>
        <dsp:cNvSpPr/>
      </dsp:nvSpPr>
      <dsp:spPr>
        <a:xfrm>
          <a:off x="0" y="1325681"/>
          <a:ext cx="491954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B2F1E0-4846-4BAC-9BC4-12978B42D5EE}">
      <dsp:nvSpPr>
        <dsp:cNvPr id="0" name=""/>
        <dsp:cNvSpPr/>
      </dsp:nvSpPr>
      <dsp:spPr>
        <a:xfrm>
          <a:off x="245977" y="1163321"/>
          <a:ext cx="3443681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163" tIns="0" rIns="13016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International trainees have expressed their lack of knowledge in practical work</a:t>
          </a:r>
        </a:p>
      </dsp:txBody>
      <dsp:txXfrm>
        <a:off x="261829" y="1179173"/>
        <a:ext cx="3411977" cy="293016"/>
      </dsp:txXfrm>
    </dsp:sp>
    <dsp:sp modelId="{B9A3809E-995E-48BC-88EC-5847E2144E36}">
      <dsp:nvSpPr>
        <dsp:cNvPr id="0" name=""/>
        <dsp:cNvSpPr/>
      </dsp:nvSpPr>
      <dsp:spPr>
        <a:xfrm>
          <a:off x="0" y="1824641"/>
          <a:ext cx="491954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5AB12B-DD1E-4925-BF96-5A7A399512DC}">
      <dsp:nvSpPr>
        <dsp:cNvPr id="0" name=""/>
        <dsp:cNvSpPr/>
      </dsp:nvSpPr>
      <dsp:spPr>
        <a:xfrm>
          <a:off x="245977" y="1662281"/>
          <a:ext cx="3443681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163" tIns="0" rIns="13016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Trainees are concerned with behaviour management: harder to control a moving crowd</a:t>
          </a:r>
        </a:p>
      </dsp:txBody>
      <dsp:txXfrm>
        <a:off x="261829" y="1678133"/>
        <a:ext cx="3411977" cy="293016"/>
      </dsp:txXfrm>
    </dsp:sp>
    <dsp:sp modelId="{18EC3450-ADAC-42A3-B53C-D65645FBD9E3}">
      <dsp:nvSpPr>
        <dsp:cNvPr id="0" name=""/>
        <dsp:cNvSpPr/>
      </dsp:nvSpPr>
      <dsp:spPr>
        <a:xfrm>
          <a:off x="0" y="2323601"/>
          <a:ext cx="4919545" cy="277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CE32DD-CD1B-4EA8-94C8-60296A802092}">
      <dsp:nvSpPr>
        <dsp:cNvPr id="0" name=""/>
        <dsp:cNvSpPr/>
      </dsp:nvSpPr>
      <dsp:spPr>
        <a:xfrm>
          <a:off x="245977" y="2161241"/>
          <a:ext cx="3443681" cy="3247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0163" tIns="0" rIns="130163" bIns="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dirty="0"/>
            <a:t>Trainees have expressed  a concern for responsibility in Health and safety</a:t>
          </a:r>
        </a:p>
      </dsp:txBody>
      <dsp:txXfrm>
        <a:off x="261829" y="2177093"/>
        <a:ext cx="3411977" cy="2930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3C7A75-FC00-41B0-A10F-835A5B3C4344}">
      <dsp:nvSpPr>
        <dsp:cNvPr id="0" name=""/>
        <dsp:cNvSpPr/>
      </dsp:nvSpPr>
      <dsp:spPr>
        <a:xfrm>
          <a:off x="0" y="1090698"/>
          <a:ext cx="488299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AAB11E-573A-4B14-94D5-3FA3E59833E6}">
      <dsp:nvSpPr>
        <dsp:cNvPr id="0" name=""/>
        <dsp:cNvSpPr/>
      </dsp:nvSpPr>
      <dsp:spPr>
        <a:xfrm>
          <a:off x="270264" y="918563"/>
          <a:ext cx="3418096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196" tIns="0" rIns="1291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Prepared to accept demo as practical</a:t>
          </a:r>
        </a:p>
      </dsp:txBody>
      <dsp:txXfrm>
        <a:off x="293321" y="941620"/>
        <a:ext cx="3371982" cy="426206"/>
      </dsp:txXfrm>
    </dsp:sp>
    <dsp:sp modelId="{412BD191-AA1E-46DD-B00F-F0571125B59A}">
      <dsp:nvSpPr>
        <dsp:cNvPr id="0" name=""/>
        <dsp:cNvSpPr/>
      </dsp:nvSpPr>
      <dsp:spPr>
        <a:xfrm>
          <a:off x="0" y="1711241"/>
          <a:ext cx="488299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F3C8E2-77F5-4C9E-A171-BE410B478C01}">
      <dsp:nvSpPr>
        <dsp:cNvPr id="0" name=""/>
        <dsp:cNvSpPr/>
      </dsp:nvSpPr>
      <dsp:spPr>
        <a:xfrm>
          <a:off x="244149" y="1475081"/>
          <a:ext cx="3418096" cy="4723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196" tIns="0" rIns="129196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Extreme case:  prepared to accept online simulation as practical</a:t>
          </a:r>
        </a:p>
      </dsp:txBody>
      <dsp:txXfrm>
        <a:off x="267206" y="1498138"/>
        <a:ext cx="3371982" cy="42620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8F6EA1-E018-4129-AD4D-5F7C001847AE}">
      <dsp:nvSpPr>
        <dsp:cNvPr id="0" name=""/>
        <dsp:cNvSpPr/>
      </dsp:nvSpPr>
      <dsp:spPr>
        <a:xfrm>
          <a:off x="0" y="100001"/>
          <a:ext cx="4209535" cy="494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panose="020B0604020202020204" pitchFamily="34" charset="0"/>
            <a:buNone/>
          </a:pPr>
          <a:r>
            <a:rPr lang="en-GB" sz="1300" kern="1200" dirty="0"/>
            <a:t>Learning is emotional : </a:t>
          </a:r>
        </a:p>
      </dsp:txBody>
      <dsp:txXfrm>
        <a:off x="24131" y="124132"/>
        <a:ext cx="4161273" cy="446063"/>
      </dsp:txXfrm>
    </dsp:sp>
    <dsp:sp modelId="{8CDE9D64-8F33-4A76-95C3-3D9FD1C20217}">
      <dsp:nvSpPr>
        <dsp:cNvPr id="0" name=""/>
        <dsp:cNvSpPr/>
      </dsp:nvSpPr>
      <dsp:spPr>
        <a:xfrm>
          <a:off x="0" y="594326"/>
          <a:ext cx="4209535" cy="21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653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1000" kern="1200" dirty="0"/>
            <a:t>Head, Heart and Hands: Royal Academy of Engineering</a:t>
          </a:r>
        </a:p>
      </dsp:txBody>
      <dsp:txXfrm>
        <a:off x="0" y="594326"/>
        <a:ext cx="4209535" cy="215280"/>
      </dsp:txXfrm>
    </dsp:sp>
    <dsp:sp modelId="{DF0AD4C5-5E7A-44F7-A0AA-10C0CF23757D}">
      <dsp:nvSpPr>
        <dsp:cNvPr id="0" name=""/>
        <dsp:cNvSpPr/>
      </dsp:nvSpPr>
      <dsp:spPr>
        <a:xfrm>
          <a:off x="0" y="809606"/>
          <a:ext cx="4209535" cy="494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en-US" sz="1300" kern="1200"/>
            <a:t>There is no list of ‘effective practicals’</a:t>
          </a:r>
          <a:endParaRPr lang="en-GB" altLang="en-US" sz="1300" kern="1200" dirty="0"/>
        </a:p>
      </dsp:txBody>
      <dsp:txXfrm>
        <a:off x="24131" y="833737"/>
        <a:ext cx="4161273" cy="446063"/>
      </dsp:txXfrm>
    </dsp:sp>
    <dsp:sp modelId="{BB9A4D52-9EDB-40BA-A602-14A4C979AAC6}">
      <dsp:nvSpPr>
        <dsp:cNvPr id="0" name=""/>
        <dsp:cNvSpPr/>
      </dsp:nvSpPr>
      <dsp:spPr>
        <a:xfrm>
          <a:off x="0" y="1303931"/>
          <a:ext cx="4209535" cy="45747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653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altLang="en-US" sz="1000" kern="1200"/>
            <a:t>Any practical activity can be used ineffectively</a:t>
          </a:r>
          <a:endParaRPr lang="en-GB" altLang="en-US" sz="1000" kern="1200" dirty="0"/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altLang="en-US" sz="1000" kern="1200" dirty="0"/>
            <a:t>Some that might be thought ‘dull’ can be used effectively by a good teacher</a:t>
          </a:r>
        </a:p>
      </dsp:txBody>
      <dsp:txXfrm>
        <a:off x="0" y="1303931"/>
        <a:ext cx="4209535" cy="457470"/>
      </dsp:txXfrm>
    </dsp:sp>
    <dsp:sp modelId="{5E70969C-61B7-46F3-AAE6-4004ACD9FD31}">
      <dsp:nvSpPr>
        <dsp:cNvPr id="0" name=""/>
        <dsp:cNvSpPr/>
      </dsp:nvSpPr>
      <dsp:spPr>
        <a:xfrm>
          <a:off x="0" y="1761402"/>
          <a:ext cx="4209535" cy="494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en-US" sz="1300" kern="1200"/>
            <a:t>The key to improvement lies in encouraging more reflective practice</a:t>
          </a:r>
          <a:endParaRPr lang="en-GB" altLang="en-US" sz="1300" kern="1200" dirty="0"/>
        </a:p>
      </dsp:txBody>
      <dsp:txXfrm>
        <a:off x="24131" y="1785533"/>
        <a:ext cx="4161273" cy="446063"/>
      </dsp:txXfrm>
    </dsp:sp>
    <dsp:sp modelId="{853FB9AE-EB81-4779-8583-11D41E07DBF8}">
      <dsp:nvSpPr>
        <dsp:cNvPr id="0" name=""/>
        <dsp:cNvSpPr/>
      </dsp:nvSpPr>
      <dsp:spPr>
        <a:xfrm>
          <a:off x="0" y="2255727"/>
          <a:ext cx="4209535" cy="2152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653" tIns="16510" rIns="92456" bIns="16510" numCol="1" spcCol="1270" anchor="t" anchorCtr="0">
          <a:noAutofit/>
        </a:bodyPr>
        <a:lstStyle/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n-GB" altLang="en-US" sz="1000" kern="1200" dirty="0"/>
        </a:p>
      </dsp:txBody>
      <dsp:txXfrm>
        <a:off x="0" y="2255727"/>
        <a:ext cx="4209535" cy="215280"/>
      </dsp:txXfrm>
    </dsp:sp>
    <dsp:sp modelId="{888A6896-0AEE-4C47-BF0A-C5162F565D3C}">
      <dsp:nvSpPr>
        <dsp:cNvPr id="0" name=""/>
        <dsp:cNvSpPr/>
      </dsp:nvSpPr>
      <dsp:spPr>
        <a:xfrm>
          <a:off x="0" y="2471007"/>
          <a:ext cx="4209535" cy="49432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altLang="en-US" sz="1300" kern="1200" dirty="0"/>
            <a:t>There is no ‘quick fix’, or ‘magic bullet’</a:t>
          </a:r>
          <a:endParaRPr lang="en-GB" sz="1300" kern="1200" dirty="0"/>
        </a:p>
      </dsp:txBody>
      <dsp:txXfrm>
        <a:off x="24131" y="2495138"/>
        <a:ext cx="4161273" cy="4460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5276F6-E87D-458C-9CA5-CDB7DAAC59AF}" type="datetimeFigureOut">
              <a:rPr lang="en-GB" smtClean="0"/>
              <a:t>11/01/2025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B3D07-C680-475A-A845-27799B8F94D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5210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B3D07-C680-475A-A845-27799B8F94D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8491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B3D07-C680-475A-A845-27799B8F94D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6807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B3D07-C680-475A-A845-27799B8F94D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48930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B3D07-C680-475A-A845-27799B8F94D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20137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B3D07-C680-475A-A845-27799B8F94D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5401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B3D07-C680-475A-A845-27799B8F94D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05834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B3D07-C680-475A-A845-27799B8F94D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3485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B3D07-C680-475A-A845-27799B8F94D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5098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B3D07-C680-475A-A845-27799B8F94D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4265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B3D07-C680-475A-A845-27799B8F94D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8541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B3D07-C680-475A-A845-27799B8F94D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921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B3D07-C680-475A-A845-27799B8F94D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5750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B3D07-C680-475A-A845-27799B8F94D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440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lant&#10;&#10;Description automatically generated">
            <a:extLst>
              <a:ext uri="{FF2B5EF4-FFF2-40B4-BE49-F238E27FC236}">
                <a16:creationId xmlns:a16="http://schemas.microsoft.com/office/drawing/2014/main" id="{41CEF866-4D86-31CD-2C50-2F88F1E229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Picture 6" descr="RS_title slide2.jpg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660400"/>
            <a:ext cx="44704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4" y="780758"/>
            <a:ext cx="4201110" cy="3029241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926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RS_title slide2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04" y="780758"/>
            <a:ext cx="4201110" cy="3029241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3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26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RS_Powerpoint title slide_4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72887" y="760491"/>
            <a:ext cx="3757377" cy="979030"/>
          </a:xfrm>
        </p:spPr>
        <p:txBody>
          <a:bodyPr anchor="t">
            <a:noAutofit/>
          </a:bodyPr>
          <a:lstStyle>
            <a:lvl1pPr algn="l">
              <a:lnSpc>
                <a:spcPct val="90000"/>
              </a:lnSpc>
              <a:defRPr sz="3200" b="1">
                <a:solidFill>
                  <a:srgbClr val="AD062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992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RS_Powerpoint title slide_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683" y="745306"/>
            <a:ext cx="2285879" cy="990870"/>
          </a:xfrm>
        </p:spPr>
        <p:txBody>
          <a:bodyPr anchor="t">
            <a:normAutofit/>
          </a:bodyPr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2483292" y="745306"/>
            <a:ext cx="6541648" cy="3591751"/>
          </a:xfrm>
        </p:spPr>
        <p:txBody>
          <a:bodyPr>
            <a:norm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7788" y="53975"/>
            <a:ext cx="2895600" cy="274638"/>
          </a:xfrm>
        </p:spPr>
        <p:txBody>
          <a:bodyPr/>
          <a:lstStyle>
            <a:lvl1pPr algn="l">
              <a:defRPr sz="800">
                <a:solidFill>
                  <a:srgbClr val="1C1D1D"/>
                </a:solidFill>
              </a:defRPr>
            </a:lvl1pPr>
          </a:lstStyle>
          <a:p>
            <a:pPr>
              <a:defRPr/>
            </a:pPr>
            <a:r>
              <a:rPr lang="en-US"/>
              <a:t>Title of presentation or section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5163" y="53975"/>
            <a:ext cx="2133600" cy="274638"/>
          </a:xfrm>
        </p:spPr>
        <p:txBody>
          <a:bodyPr/>
          <a:lstStyle>
            <a:lvl1pPr>
              <a:defRPr sz="800">
                <a:solidFill>
                  <a:srgbClr val="1C1D1D"/>
                </a:solidFill>
              </a:defRPr>
            </a:lvl1pPr>
          </a:lstStyle>
          <a:p>
            <a:fld id="{82340BF7-E0AE-4C32-A550-12175E1185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0460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RS_Powerpoint title slide_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683" y="745306"/>
            <a:ext cx="2285879" cy="990870"/>
          </a:xfrm>
        </p:spPr>
        <p:txBody>
          <a:bodyPr anchor="t">
            <a:normAutofit/>
          </a:bodyPr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7788" y="53975"/>
            <a:ext cx="2895600" cy="274638"/>
          </a:xfrm>
        </p:spPr>
        <p:txBody>
          <a:bodyPr/>
          <a:lstStyle>
            <a:lvl1pPr algn="l">
              <a:defRPr sz="800">
                <a:solidFill>
                  <a:srgbClr val="1C1D1D"/>
                </a:solidFill>
              </a:defRPr>
            </a:lvl1pPr>
          </a:lstStyle>
          <a:p>
            <a:pPr>
              <a:defRPr/>
            </a:pPr>
            <a:r>
              <a:rPr lang="en-US"/>
              <a:t>Title of presentation or section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5163" y="53975"/>
            <a:ext cx="2133600" cy="274638"/>
          </a:xfrm>
        </p:spPr>
        <p:txBody>
          <a:bodyPr/>
          <a:lstStyle>
            <a:lvl1pPr>
              <a:defRPr sz="800">
                <a:solidFill>
                  <a:srgbClr val="1C1D1D"/>
                </a:solidFill>
              </a:defRPr>
            </a:lvl1pPr>
          </a:lstStyle>
          <a:p>
            <a:fld id="{7CDA9CE8-959D-4028-9242-B8A0C0CE6A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31595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with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RS_Powerpoint title slide_3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71683" y="745306"/>
            <a:ext cx="2285879" cy="990870"/>
          </a:xfrm>
        </p:spPr>
        <p:txBody>
          <a:bodyPr anchor="t">
            <a:normAutofit/>
          </a:bodyPr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77788" y="53975"/>
            <a:ext cx="2895600" cy="274638"/>
          </a:xfrm>
        </p:spPr>
        <p:txBody>
          <a:bodyPr/>
          <a:lstStyle>
            <a:lvl1pPr algn="l">
              <a:defRPr sz="800">
                <a:solidFill>
                  <a:srgbClr val="1C1D1D"/>
                </a:solidFill>
              </a:defRPr>
            </a:lvl1pPr>
          </a:lstStyle>
          <a:p>
            <a:pPr>
              <a:defRPr/>
            </a:pPr>
            <a:r>
              <a:rPr lang="en-US"/>
              <a:t>Title of presentation or section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7015163" y="53975"/>
            <a:ext cx="2133600" cy="274638"/>
          </a:xfrm>
        </p:spPr>
        <p:txBody>
          <a:bodyPr/>
          <a:lstStyle>
            <a:lvl1pPr>
              <a:defRPr sz="800">
                <a:solidFill>
                  <a:srgbClr val="1C1D1D"/>
                </a:solidFill>
              </a:defRPr>
            </a:lvl1pPr>
          </a:lstStyle>
          <a:p>
            <a:fld id="{54F0247C-7BFE-4AE4-929C-AC36A3C66C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026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fld id="{2468D9F6-1CB4-4F53-A59D-648F7C736EFC}" type="datetimeFigureOut">
              <a:rPr lang="en-US" altLang="en-US"/>
              <a:pPr/>
              <a:t>1/11/2025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4637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134C1A4C-2EA5-4136-9DF2-C88C5F9A718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emf"/><Relationship Id="rId4" Type="http://schemas.openxmlformats.org/officeDocument/2006/relationships/package" Target="../embeddings/Microsoft_Excel_Worksheet10.xlsx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emf"/><Relationship Id="rId4" Type="http://schemas.openxmlformats.org/officeDocument/2006/relationships/package" Target="../embeddings/Microsoft_Excel_Worksheet11.xlsx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microsoft.com/office/2007/relationships/diagramDrawing" Target="../diagrams/drawing2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1.xml"/><Relationship Id="rId12" Type="http://schemas.openxmlformats.org/officeDocument/2006/relationships/diagramColors" Target="../diagrams/colors2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11" Type="http://schemas.openxmlformats.org/officeDocument/2006/relationships/diagramQuickStyle" Target="../diagrams/quickStyle2.xml"/><Relationship Id="rId5" Type="http://schemas.openxmlformats.org/officeDocument/2006/relationships/diagramLayout" Target="../diagrams/layout1.xml"/><Relationship Id="rId10" Type="http://schemas.openxmlformats.org/officeDocument/2006/relationships/diagramLayout" Target="../diagrams/layout2.xml"/><Relationship Id="rId4" Type="http://schemas.openxmlformats.org/officeDocument/2006/relationships/diagramData" Target="../diagrams/data1.xml"/><Relationship Id="rId9" Type="http://schemas.openxmlformats.org/officeDocument/2006/relationships/diagramData" Target="../diagrams/data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royalsociety.org/news-resources/projects/science-education-tracker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Excel_Worksheet2.xlsx"/><Relationship Id="rId13" Type="http://schemas.openxmlformats.org/officeDocument/2006/relationships/image" Target="../media/image14.emf"/><Relationship Id="rId3" Type="http://schemas.openxmlformats.org/officeDocument/2006/relationships/package" Target="../embeddings/Microsoft_Excel_Worksheet.xlsx"/><Relationship Id="rId7" Type="http://schemas.openxmlformats.org/officeDocument/2006/relationships/image" Target="../media/image11.emf"/><Relationship Id="rId12" Type="http://schemas.openxmlformats.org/officeDocument/2006/relationships/package" Target="../embeddings/Microsoft_Excel_Worksheet4.xlsx"/><Relationship Id="rId17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package" Target="../embeddings/Microsoft_Excel_Worksheet1.xlsx"/><Relationship Id="rId11" Type="http://schemas.openxmlformats.org/officeDocument/2006/relationships/image" Target="../media/image13.emf"/><Relationship Id="rId5" Type="http://schemas.openxmlformats.org/officeDocument/2006/relationships/image" Target="../media/image10.png"/><Relationship Id="rId15" Type="http://schemas.openxmlformats.org/officeDocument/2006/relationships/image" Target="../media/image15.emf"/><Relationship Id="rId10" Type="http://schemas.openxmlformats.org/officeDocument/2006/relationships/package" Target="../embeddings/Microsoft_Excel_Worksheet3.xlsx"/><Relationship Id="rId4" Type="http://schemas.openxmlformats.org/officeDocument/2006/relationships/image" Target="../media/image9.emf"/><Relationship Id="rId9" Type="http://schemas.openxmlformats.org/officeDocument/2006/relationships/image" Target="../media/image12.emf"/><Relationship Id="rId14" Type="http://schemas.openxmlformats.org/officeDocument/2006/relationships/package" Target="../embeddings/Microsoft_Excel_Worksheet5.xls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image" Target="../media/image17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emf"/><Relationship Id="rId4" Type="http://schemas.openxmlformats.org/officeDocument/2006/relationships/package" Target="../embeddings/Microsoft_Excel_Worksheet7.xls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emf"/><Relationship Id="rId4" Type="http://schemas.openxmlformats.org/officeDocument/2006/relationships/package" Target="../embeddings/Microsoft_Excel_Worksheet8.xls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image" Target="../media/image2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88DC1-A739-085B-770C-FCA5CCA60C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1600" dirty="0"/>
              <a:t>ASE 2025 Annual Conference</a:t>
            </a:r>
            <a:br>
              <a:rPr lang="en-US" altLang="en-US" sz="2800" dirty="0"/>
            </a:br>
            <a:br>
              <a:rPr lang="en-US" altLang="en-US" sz="2800" dirty="0"/>
            </a:br>
            <a:r>
              <a:rPr lang="en-US" altLang="en-US" sz="2800" dirty="0"/>
              <a:t>Practical work in a ‘post-Covid’ era</a:t>
            </a:r>
            <a:br>
              <a:rPr lang="en-US" altLang="en-US" sz="2800" dirty="0"/>
            </a:br>
            <a:br>
              <a:rPr lang="en-US" altLang="en-US" sz="2800" dirty="0"/>
            </a:br>
            <a:r>
              <a:rPr lang="en-US" altLang="en-US" sz="1600" b="0" dirty="0"/>
              <a:t>David Montagu, Royal Society</a:t>
            </a:r>
            <a:br>
              <a:rPr lang="en-US" altLang="en-US" sz="1600" b="0" dirty="0"/>
            </a:br>
            <a:r>
              <a:rPr lang="en-US" altLang="en-US" sz="1600" b="0" dirty="0"/>
              <a:t>Steve Jones, CLEAPSS</a:t>
            </a:r>
            <a:br>
              <a:rPr lang="en-US" altLang="en-US" sz="1600" b="0" dirty="0"/>
            </a:br>
            <a:r>
              <a:rPr lang="en-US" altLang="en-US" sz="1600" b="0" dirty="0"/>
              <a:t>Alistair Moore, University of York</a:t>
            </a:r>
            <a:br>
              <a:rPr lang="en-US" altLang="en-US" sz="1600" b="0" dirty="0"/>
            </a:br>
            <a:r>
              <a:rPr lang="en-US" altLang="en-US" sz="1600" b="0" dirty="0"/>
              <a:t>Caroline </a:t>
            </a:r>
            <a:r>
              <a:rPr lang="en-US" altLang="en-US" sz="1600" b="0" dirty="0" err="1"/>
              <a:t>Neuberg</a:t>
            </a:r>
            <a:r>
              <a:rPr lang="en-US" altLang="en-US" sz="1600" b="0" dirty="0"/>
              <a:t>, Leeds Trinity University</a:t>
            </a:r>
            <a:br>
              <a:rPr lang="en-US" altLang="en-US" sz="1600" b="0" dirty="0"/>
            </a:br>
            <a:r>
              <a:rPr lang="en-US" altLang="en-US" sz="1600" b="0" dirty="0"/>
              <a:t>Ed Walsh, Ed Walsh Consulting</a:t>
            </a:r>
            <a:br>
              <a:rPr lang="en-US" altLang="en-US" sz="2800" b="0" dirty="0"/>
            </a:br>
            <a:br>
              <a:rPr lang="en-US" altLang="en-US" sz="2800" b="0" dirty="0"/>
            </a:br>
            <a:r>
              <a:rPr lang="en-US" altLang="en-US" sz="1400" b="0" dirty="0"/>
              <a:t>11 January 2025 </a:t>
            </a:r>
            <a:endParaRPr lang="en-GB" sz="2800" b="0" dirty="0"/>
          </a:p>
        </p:txBody>
      </p:sp>
    </p:spTree>
    <p:extLst>
      <p:ext uri="{BB962C8B-B14F-4D97-AF65-F5344CB8AC3E}">
        <p14:creationId xmlns:p14="http://schemas.microsoft.com/office/powerpoint/2010/main" val="9718219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EF6B0-358C-A8F3-7D2F-8844F0ED5C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Practical work in science: quality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F3E9E-1B56-E83B-D718-9A31F25A2D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24" b="701"/>
          <a:stretch/>
        </p:blipFill>
        <p:spPr bwMode="auto">
          <a:xfrm>
            <a:off x="165598" y="1510795"/>
            <a:ext cx="1749573" cy="2473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3A1A31FB-B96C-75D2-9700-B266A7DF73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2583553"/>
              </p:ext>
            </p:extLst>
          </p:nvPr>
        </p:nvGraphicFramePr>
        <p:xfrm>
          <a:off x="2191298" y="1322327"/>
          <a:ext cx="6787104" cy="2661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8598521" imgH="3372601" progId="Excel.Sheet.12">
                  <p:embed/>
                </p:oleObj>
              </mc:Choice>
              <mc:Fallback>
                <p:oleObj name="Worksheet" r:id="rId4" imgW="8598521" imgH="3372601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3A1A31FB-B96C-75D2-9700-B266A7DF733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91298" y="1322327"/>
                        <a:ext cx="6787104" cy="26617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096345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744538"/>
            <a:ext cx="2411412" cy="9921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1C1D1D"/>
                </a:solidFill>
                <a:latin typeface="+mn-lt"/>
                <a:ea typeface="ＭＳ Ｐゴシック" pitchFamily="-65" charset="-128"/>
                <a:cs typeface="+mj-cs"/>
              </a:rPr>
              <a:t>Practical work in science: projects</a:t>
            </a:r>
            <a:br>
              <a:rPr lang="en-US" dirty="0">
                <a:solidFill>
                  <a:srgbClr val="1C1D1D"/>
                </a:solidFill>
                <a:latin typeface="+mn-lt"/>
                <a:ea typeface="ＭＳ Ｐゴシック" pitchFamily="-65" charset="-128"/>
                <a:cs typeface="+mj-cs"/>
              </a:rPr>
            </a:br>
            <a:endParaRPr lang="en-US" sz="1400" dirty="0">
              <a:solidFill>
                <a:srgbClr val="1C1D1D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F1A8E-3F87-AAA0-E1AD-E9F5B45291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24" b="701"/>
          <a:stretch/>
        </p:blipFill>
        <p:spPr bwMode="auto">
          <a:xfrm>
            <a:off x="165718" y="1510795"/>
            <a:ext cx="1749573" cy="2473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FDD86BE-D1CC-4B19-666F-6DE52619365B}"/>
              </a:ext>
            </a:extLst>
          </p:cNvPr>
          <p:cNvSpPr txBox="1"/>
          <p:nvPr/>
        </p:nvSpPr>
        <p:spPr>
          <a:xfrm>
            <a:off x="5510971" y="2314620"/>
            <a:ext cx="574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and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C6EA61-72DA-7E90-16A0-19ECC58C4D2F}"/>
              </a:ext>
            </a:extLst>
          </p:cNvPr>
          <p:cNvSpPr txBox="1"/>
          <p:nvPr/>
        </p:nvSpPr>
        <p:spPr>
          <a:xfrm>
            <a:off x="6990995" y="1372986"/>
            <a:ext cx="14683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338"/>
              </a:spcAft>
              <a:defRPr/>
            </a:pPr>
            <a:r>
              <a:rPr lang="en-US" sz="900" dirty="0">
                <a:ea typeface="ＭＳ Ｐゴシック" charset="0"/>
                <a:cs typeface="Arial"/>
              </a:rPr>
              <a:t>Extent to which engagement by year 7–13 students in STEM-based extracurricular activities in the past school year encouraged them to learn science, computer science, engineering and mathematics (%)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D32589-744B-A437-F325-1B92C262AA26}"/>
              </a:ext>
            </a:extLst>
          </p:cNvPr>
          <p:cNvSpPr txBox="1"/>
          <p:nvPr/>
        </p:nvSpPr>
        <p:spPr>
          <a:xfrm>
            <a:off x="6975633" y="587610"/>
            <a:ext cx="1594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Aft>
                <a:spcPts val="338"/>
              </a:spcAft>
              <a:defRPr/>
            </a:pPr>
            <a:r>
              <a:rPr lang="en-US" sz="900" dirty="0">
                <a:ea typeface="ＭＳ Ｐゴシック" charset="0"/>
                <a:cs typeface="Arial"/>
              </a:rPr>
              <a:t>% of year 7–13 students engaging in STEM-based extracurricular activities in the past school year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478765" y="275820"/>
            <a:ext cx="6437642" cy="4793404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338"/>
              </a:spcAft>
              <a:defRPr/>
            </a:pPr>
            <a:r>
              <a:rPr lang="en-US" dirty="0">
                <a:ea typeface="ＭＳ Ｐゴシック" charset="0"/>
                <a:cs typeface="Arial"/>
              </a:rPr>
              <a:t>Engagement in </a:t>
            </a:r>
            <a:r>
              <a:rPr lang="en-US" b="1" dirty="0">
                <a:ea typeface="ＭＳ Ｐゴシック" charset="0"/>
                <a:cs typeface="Arial"/>
              </a:rPr>
              <a:t>extracurricular</a:t>
            </a:r>
            <a:r>
              <a:rPr lang="en-US" dirty="0">
                <a:ea typeface="ＭＳ Ｐゴシック" charset="0"/>
                <a:cs typeface="Arial"/>
              </a:rPr>
              <a:t> STEM activities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58BEF7-4131-7567-204D-AA165E1DC9E0}"/>
              </a:ext>
            </a:extLst>
          </p:cNvPr>
          <p:cNvSpPr txBox="1"/>
          <p:nvPr/>
        </p:nvSpPr>
        <p:spPr>
          <a:xfrm>
            <a:off x="2491047" y="1035003"/>
            <a:ext cx="344814" cy="2151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75ED2D2-9E06-4DB4-4339-70611C44FBCB}"/>
              </a:ext>
            </a:extLst>
          </p:cNvPr>
          <p:cNvSpPr txBox="1"/>
          <p:nvPr/>
        </p:nvSpPr>
        <p:spPr>
          <a:xfrm>
            <a:off x="3772655" y="1040545"/>
            <a:ext cx="338671" cy="20246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12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D45FC5B-1A24-BBE1-C03F-F8CEAF875FC3}"/>
              </a:ext>
            </a:extLst>
          </p:cNvPr>
          <p:cNvSpPr txBox="1"/>
          <p:nvPr/>
        </p:nvSpPr>
        <p:spPr>
          <a:xfrm>
            <a:off x="3135431" y="1035003"/>
            <a:ext cx="338671" cy="215118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100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2821497-C2D9-087F-BF71-DE14FAD64A35}"/>
              </a:ext>
            </a:extLst>
          </p:cNvPr>
          <p:cNvSpPr txBox="1"/>
          <p:nvPr/>
        </p:nvSpPr>
        <p:spPr>
          <a:xfrm>
            <a:off x="4417051" y="1040545"/>
            <a:ext cx="350471" cy="20246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0731B80-8011-4778-714E-5CB575E5A6DB}"/>
              </a:ext>
            </a:extLst>
          </p:cNvPr>
          <p:cNvSpPr txBox="1"/>
          <p:nvPr/>
        </p:nvSpPr>
        <p:spPr>
          <a:xfrm>
            <a:off x="5058534" y="1040545"/>
            <a:ext cx="338671" cy="20246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6D5DF74-469A-CE39-31B3-5DC3D50108AF}"/>
              </a:ext>
            </a:extLst>
          </p:cNvPr>
          <p:cNvSpPr txBox="1"/>
          <p:nvPr/>
        </p:nvSpPr>
        <p:spPr>
          <a:xfrm>
            <a:off x="5698938" y="1039994"/>
            <a:ext cx="338670" cy="20246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15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9E7F7C-046B-30ED-AE1C-EC03036C10C5}"/>
              </a:ext>
            </a:extLst>
          </p:cNvPr>
          <p:cNvSpPr txBox="1"/>
          <p:nvPr/>
        </p:nvSpPr>
        <p:spPr>
          <a:xfrm>
            <a:off x="6339376" y="1040545"/>
            <a:ext cx="338670" cy="202464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bg1"/>
                </a:solidFill>
              </a:rPr>
              <a:t>17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892C1B6C-D032-4E4E-CFC1-B4DFEC4D1806}"/>
              </a:ext>
            </a:extLst>
          </p:cNvPr>
          <p:cNvGrpSpPr/>
          <p:nvPr/>
        </p:nvGrpSpPr>
        <p:grpSpPr>
          <a:xfrm>
            <a:off x="6994204" y="3188297"/>
            <a:ext cx="1562751" cy="883535"/>
            <a:chOff x="7197630" y="4083491"/>
            <a:chExt cx="1562751" cy="88353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050499B-8D2A-F400-8C5E-F30B8488B204}"/>
                </a:ext>
              </a:extLst>
            </p:cNvPr>
            <p:cNvSpPr txBox="1"/>
            <p:nvPr/>
          </p:nvSpPr>
          <p:spPr>
            <a:xfrm>
              <a:off x="7227276" y="4083491"/>
              <a:ext cx="978103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Encouraged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A7FF104E-5633-CB55-4AFE-6C02E79CB2FB}"/>
                </a:ext>
              </a:extLst>
            </p:cNvPr>
            <p:cNvSpPr txBox="1"/>
            <p:nvPr/>
          </p:nvSpPr>
          <p:spPr>
            <a:xfrm>
              <a:off x="7197630" y="4284355"/>
              <a:ext cx="914629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No difference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5F56377-AA7A-63A5-EB19-52C59EBDD5AD}"/>
                </a:ext>
              </a:extLst>
            </p:cNvPr>
            <p:cNvSpPr txBox="1"/>
            <p:nvPr/>
          </p:nvSpPr>
          <p:spPr>
            <a:xfrm>
              <a:off x="7227276" y="4498973"/>
              <a:ext cx="884983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Put off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D615AEA-42EC-751C-A3A5-E68E6616DFE7}"/>
                </a:ext>
              </a:extLst>
            </p:cNvPr>
            <p:cNvSpPr txBox="1"/>
            <p:nvPr/>
          </p:nvSpPr>
          <p:spPr>
            <a:xfrm>
              <a:off x="7227276" y="4729767"/>
              <a:ext cx="818174" cy="2372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GB" sz="900" dirty="0"/>
                <a:t>Don’t know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B60DED-B555-7B30-9223-E05F34F84869}"/>
                </a:ext>
              </a:extLst>
            </p:cNvPr>
            <p:cNvSpPr txBox="1"/>
            <p:nvPr/>
          </p:nvSpPr>
          <p:spPr>
            <a:xfrm>
              <a:off x="8196908" y="4135510"/>
              <a:ext cx="563473" cy="121843"/>
            </a:xfrm>
            <a:prstGeom prst="rect">
              <a:avLst/>
            </a:prstGeom>
            <a:solidFill>
              <a:srgbClr val="33CCCC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GB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9FB5B21-7712-4655-304B-BE3E5A1E1C81}"/>
                </a:ext>
              </a:extLst>
            </p:cNvPr>
            <p:cNvSpPr txBox="1"/>
            <p:nvPr/>
          </p:nvSpPr>
          <p:spPr>
            <a:xfrm>
              <a:off x="8196908" y="4364244"/>
              <a:ext cx="563473" cy="121843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GB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76496CF-9AFD-1441-417E-E4559014CBDB}"/>
                </a:ext>
              </a:extLst>
            </p:cNvPr>
            <p:cNvSpPr txBox="1"/>
            <p:nvPr/>
          </p:nvSpPr>
          <p:spPr>
            <a:xfrm>
              <a:off x="8194048" y="4560804"/>
              <a:ext cx="563473" cy="12184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GB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07C4271-9A24-D3D2-1601-0BFC931C08D5}"/>
                </a:ext>
              </a:extLst>
            </p:cNvPr>
            <p:cNvSpPr txBox="1"/>
            <p:nvPr/>
          </p:nvSpPr>
          <p:spPr>
            <a:xfrm>
              <a:off x="8194047" y="4774126"/>
              <a:ext cx="563473" cy="121843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endParaRPr lang="en-GB" sz="9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16762E9-8A77-A833-614A-27F8D9006044}"/>
              </a:ext>
            </a:extLst>
          </p:cNvPr>
          <p:cNvCxnSpPr>
            <a:cxnSpLocks/>
          </p:cNvCxnSpPr>
          <p:nvPr/>
        </p:nvCxnSpPr>
        <p:spPr>
          <a:xfrm>
            <a:off x="2168241" y="1294995"/>
            <a:ext cx="62280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60" name="Object 59">
            <a:extLst>
              <a:ext uri="{FF2B5EF4-FFF2-40B4-BE49-F238E27FC236}">
                <a16:creationId xmlns:a16="http://schemas.microsoft.com/office/drawing/2014/main" id="{F2D19434-1B6C-2C56-366F-F5807DD4F34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2901048"/>
              </p:ext>
            </p:extLst>
          </p:nvPr>
        </p:nvGraphicFramePr>
        <p:xfrm>
          <a:off x="2241550" y="1373188"/>
          <a:ext cx="4706938" cy="320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6452761" imgH="4396838" progId="Excel.Sheet.12">
                  <p:embed/>
                </p:oleObj>
              </mc:Choice>
              <mc:Fallback>
                <p:oleObj name="Worksheet" r:id="rId4" imgW="6452761" imgH="4396838" progId="Excel.Sheet.12">
                  <p:embed/>
                  <p:pic>
                    <p:nvPicPr>
                      <p:cNvPr id="60" name="Object 59">
                        <a:extLst>
                          <a:ext uri="{FF2B5EF4-FFF2-40B4-BE49-F238E27FC236}">
                            <a16:creationId xmlns:a16="http://schemas.microsoft.com/office/drawing/2014/main" id="{F2D19434-1B6C-2C56-366F-F5807DD4F34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1550" y="1373188"/>
                        <a:ext cx="4706938" cy="32067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E8DD08C-EA78-04E8-C956-3D6B4AAB642A}"/>
              </a:ext>
            </a:extLst>
          </p:cNvPr>
          <p:cNvSpPr/>
          <p:nvPr/>
        </p:nvSpPr>
        <p:spPr>
          <a:xfrm>
            <a:off x="2285604" y="1330035"/>
            <a:ext cx="1356781" cy="3206745"/>
          </a:xfrm>
          <a:prstGeom prst="rect">
            <a:avLst/>
          </a:prstGeom>
          <a:noFill/>
          <a:ln w="12700">
            <a:solidFill>
              <a:srgbClr val="C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2981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4BB40-A7C5-6871-8FB7-5EEA05887D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CFB226-FE4E-8266-0E03-1B7553681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86443" y="914400"/>
            <a:ext cx="5898757" cy="3691467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+mj-lt"/>
              <a:buAutoNum type="arabicPeriod"/>
            </a:pPr>
            <a:r>
              <a:rPr lang="en-GB" dirty="0"/>
              <a:t>Opportunities to participate in hands-on practical work are a significant factor in motivating students to learn science.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Students’ desire to do more hands-on practical work contrasts with a sharp decline in provision over the past decade.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The range and quality of hands-on practical work </a:t>
            </a:r>
            <a:r>
              <a:rPr lang="en-GB"/>
              <a:t>offered varies.</a:t>
            </a:r>
            <a:br>
              <a:rPr lang="en-GB" dirty="0"/>
            </a:b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Students on the Triple Science pathway have more opportunities to do hands-on practical work – and experience higher-quality practical work – than students doing Combined Science.</a:t>
            </a:r>
          </a:p>
          <a:p>
            <a:pPr marL="342900" indent="-342900">
              <a:buFont typeface="+mj-lt"/>
              <a:buAutoNum type="arabicPeriod"/>
            </a:pPr>
            <a:endParaRPr lang="en-GB" dirty="0"/>
          </a:p>
          <a:p>
            <a:pPr marL="342900" indent="-342900">
              <a:buFont typeface="+mj-lt"/>
              <a:buAutoNum type="arabicPeriod"/>
            </a:pPr>
            <a:r>
              <a:rPr lang="en-GB" sz="1600" dirty="0"/>
              <a:t>There should be more opportunities for students to undertake open-ended independent research investigations.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C78D04-BE43-8752-6469-EAA8EBB16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24" b="701"/>
          <a:stretch/>
        </p:blipFill>
        <p:spPr bwMode="auto">
          <a:xfrm>
            <a:off x="165718" y="1645798"/>
            <a:ext cx="1749573" cy="2473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69815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54CA-C5D9-7ABC-9CD3-A022A210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3" y="745306"/>
            <a:ext cx="2285879" cy="1272680"/>
          </a:xfrm>
        </p:spPr>
        <p:txBody>
          <a:bodyPr>
            <a:normAutofit/>
          </a:bodyPr>
          <a:lstStyle/>
          <a:p>
            <a:r>
              <a:rPr lang="en-GB" dirty="0"/>
              <a:t>Steve: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BC673870-1FD0-0473-A616-A6C967A661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0669" y="775874"/>
            <a:ext cx="6541648" cy="3591751"/>
          </a:xfrm>
        </p:spPr>
        <p:txBody>
          <a:bodyPr/>
          <a:lstStyle/>
          <a:p>
            <a:r>
              <a:rPr lang="en-GB" b="1" dirty="0"/>
              <a:t>Covid and everything after</a:t>
            </a:r>
          </a:p>
          <a:p>
            <a:endParaRPr lang="en-GB" dirty="0"/>
          </a:p>
          <a:p>
            <a:r>
              <a:rPr lang="en-GB" dirty="0"/>
              <a:t>As the smell of Milton final fades into a distant memory, what is the current state of practical work in science?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A perfect storm?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Teacher shortages in some subject areas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Fewer technicians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Less experienced teachers and technicians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Restricted budgets for resources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890D6C-F86E-6739-B952-9D82176B20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7" y="2073476"/>
            <a:ext cx="1157862" cy="115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6344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Caution, symbol, uk">
            <a:extLst>
              <a:ext uri="{FF2B5EF4-FFF2-40B4-BE49-F238E27FC236}">
                <a16:creationId xmlns:a16="http://schemas.microsoft.com/office/drawing/2014/main" id="{0934A101-E05D-05D6-35BE-CA7A4CA53A4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1" t="25616" r="27630" b="24571"/>
          <a:stretch/>
        </p:blipFill>
        <p:spPr bwMode="auto">
          <a:xfrm>
            <a:off x="2413000" y="2652407"/>
            <a:ext cx="1236133" cy="141393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4FB08C39-BFD4-8551-200C-B2194253E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45266" y="552673"/>
            <a:ext cx="6671030" cy="4199467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Evidence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Calls and e-mails to the CLEAPSS </a:t>
            </a:r>
            <a:r>
              <a:rPr lang="en-GB" i="1" dirty="0"/>
              <a:t>Helpline</a:t>
            </a:r>
            <a:r>
              <a:rPr lang="en-GB" dirty="0"/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Approx. 8,000 enquiries per year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Roughly half of these relate to chemistry</a:t>
            </a:r>
          </a:p>
          <a:p>
            <a:pPr lvl="1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Conversations with teachers and technicians on CLEAPSS training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Approx. 200 courses with 3700 participants in total</a:t>
            </a:r>
          </a:p>
          <a:p>
            <a:pPr lvl="1"/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Pattern of adverts on the CLEAPSS technician job service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400+ adverts in a 12 month period</a:t>
            </a:r>
          </a:p>
          <a:p>
            <a:pPr lvl="1"/>
            <a:endParaRPr lang="en-GB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Anecdotal in nature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Can lead to a jaundiced world view!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73300-EA6A-D53B-6212-76A5D2347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437" y="2073476"/>
            <a:ext cx="1157862" cy="115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9055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4AEF8E-313E-B9FB-E61F-DC9DBA88FE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7C4B599-C48C-21D8-1B29-2D2BA76499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0669" y="775874"/>
            <a:ext cx="6541648" cy="3803001"/>
          </a:xfrm>
        </p:spPr>
        <p:txBody>
          <a:bodyPr>
            <a:normAutofit fontScale="92500"/>
          </a:bodyPr>
          <a:lstStyle/>
          <a:p>
            <a:r>
              <a:rPr lang="en-GB" b="1" dirty="0"/>
              <a:t>Since the pandemic 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More </a:t>
            </a:r>
            <a:r>
              <a:rPr lang="en-GB" i="1" dirty="0"/>
              <a:t>Helplines – 30% increase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Many of the enquiries are about much simpler things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“I know you say the </a:t>
            </a:r>
            <a:r>
              <a:rPr lang="en-US" sz="1400" dirty="0" err="1">
                <a:ea typeface="Calibri" panose="020F0502020204030204" pitchFamily="34" charset="0"/>
                <a:cs typeface="Calibri" panose="020F0502020204030204" pitchFamily="34" charset="0"/>
              </a:rPr>
              <a:t>radioactives</a:t>
            </a:r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 storage cabinet has to be 2m away from any permanent workstation, but is 3m OK?”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“How 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do you 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make a 1% solution?” (believing that this would be a 1M solution)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rying to </a:t>
            </a:r>
            <a:r>
              <a:rPr lang="en-US" sz="1400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neutralise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onc. HCl with 50ml of 0.1M sodium carbonate (more than 2L 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would be needed – the term </a:t>
            </a: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‘STRONG ACID’ does not mean concentrated)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“Could you explain what Sodium thiosulfate solution (40 g dm–3 ) means?”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“How do you incubate cultures on agar plates?”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How long is a piece of string? (the wick in a spirit burner)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F4DB70-2A8E-44A4-68E2-215CDCEFB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7" y="2073476"/>
            <a:ext cx="1157862" cy="115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454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92CDE3-CDD7-319A-6AEC-0B698BA65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A65DEEE-0CD9-44CF-8D87-433F823CD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7" y="2073476"/>
            <a:ext cx="1157862" cy="1157862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A160A72-E2EE-1471-1368-209770310F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0669" y="775874"/>
            <a:ext cx="6541648" cy="3803001"/>
          </a:xfrm>
        </p:spPr>
        <p:txBody>
          <a:bodyPr>
            <a:normAutofit fontScale="92500" lnSpcReduction="20000"/>
          </a:bodyPr>
          <a:lstStyle/>
          <a:p>
            <a:r>
              <a:rPr lang="en-GB" b="1" dirty="0"/>
              <a:t>Then of course there are the Health and safety questions…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Many enquirers are increasingly looking for someone else to make the decision for them.</a:t>
            </a:r>
          </a:p>
          <a:p>
            <a:endParaRPr lang="en-GB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“Morning, I have been asked a few questions from a member of the trust. It is information that is needed regarding another school. I already know the answers, but they would like confirmation from yourselves in writing via email please! 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Is eating/drinking in labs a no for students and staff? 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If the benches are cleaned, would they be able to eat/drink in the lab? 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If a cake was brought in, would it be OK to keep it in the prep room where chemicals are kept?”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400" dirty="0">
                <a:ea typeface="Calibri" panose="020F0502020204030204" pitchFamily="34" charset="0"/>
                <a:cs typeface="Calibri" panose="020F0502020204030204" pitchFamily="34" charset="0"/>
              </a:rPr>
              <a:t>“The workshop in the basement is starting to flood due to the rain. Given the presence of machinery like the circular saw, bandsaw, and others, I am concerned about the safety of continuing to work in these conditions….”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02029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23514-FCFB-2948-3603-34E6E23D7D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FF8E375C-3C30-8042-D1FE-FB1BF9380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0669" y="192882"/>
            <a:ext cx="6541648" cy="4385994"/>
          </a:xfrm>
        </p:spPr>
        <p:txBody>
          <a:bodyPr>
            <a:normAutofit/>
          </a:bodyPr>
          <a:lstStyle/>
          <a:p>
            <a:r>
              <a:rPr lang="en-GB" b="1" dirty="0"/>
              <a:t>Trends over time - Helplines related to ‘Chemical Stores’</a:t>
            </a:r>
          </a:p>
          <a:p>
            <a:endParaRPr lang="en-GB" b="1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520351-A0BD-3EF1-2A07-5AB5D7A261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83" y="745306"/>
            <a:ext cx="9000634" cy="431471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00BC48B-EB83-D8EF-CBFF-F92696285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83" y="53678"/>
            <a:ext cx="647443" cy="64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84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54CA-C5D9-7ABC-9CD3-A022A210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3" y="82724"/>
            <a:ext cx="8953257" cy="410762"/>
          </a:xfrm>
        </p:spPr>
        <p:txBody>
          <a:bodyPr>
            <a:normAutofit/>
          </a:bodyPr>
          <a:lstStyle/>
          <a:p>
            <a:r>
              <a:rPr lang="en-GB" dirty="0"/>
              <a:t>Alistair: research evidence suggests ways we can ensure practical work supports learning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76FA328-CC3B-92AB-4C52-222D5D3D7FA5}"/>
              </a:ext>
            </a:extLst>
          </p:cNvPr>
          <p:cNvGrpSpPr/>
          <p:nvPr/>
        </p:nvGrpSpPr>
        <p:grpSpPr>
          <a:xfrm>
            <a:off x="69667" y="4232078"/>
            <a:ext cx="2469031" cy="828698"/>
            <a:chOff x="69667" y="4232078"/>
            <a:chExt cx="2469031" cy="82869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563AEA64-FAFB-0DB0-5052-8F8481D685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261" y="4612228"/>
              <a:ext cx="405582" cy="40558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377ADC-51C7-5D4A-F968-44BD3FD27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692" y="4586966"/>
              <a:ext cx="931006" cy="473810"/>
            </a:xfrm>
            <a:prstGeom prst="rect">
              <a:avLst/>
            </a:prstGeom>
          </p:spPr>
        </p:pic>
        <p:sp>
          <p:nvSpPr>
            <p:cNvPr id="21" name="Content Placeholder 2">
              <a:extLst>
                <a:ext uri="{FF2B5EF4-FFF2-40B4-BE49-F238E27FC236}">
                  <a16:creationId xmlns:a16="http://schemas.microsoft.com/office/drawing/2014/main" id="{77D5346B-948C-EA3D-80D5-90E66BC23509}"/>
                </a:ext>
              </a:extLst>
            </p:cNvPr>
            <p:cNvSpPr txBox="1">
              <a:spLocks/>
            </p:cNvSpPr>
            <p:nvPr/>
          </p:nvSpPr>
          <p:spPr>
            <a:xfrm>
              <a:off x="69667" y="4232078"/>
              <a:ext cx="1881606" cy="261610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rgbClr val="23647F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rgbClr val="23647F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Aft>
                  <a:spcPts val="1200"/>
                </a:spcAft>
                <a:buNone/>
              </a:pPr>
              <a:r>
                <a:rPr lang="en-GB" sz="1100" b="1" dirty="0">
                  <a:solidFill>
                    <a:srgbClr val="006580"/>
                  </a:solidFill>
                </a:rPr>
                <a:t>Research funded by:</a:t>
              </a:r>
            </a:p>
          </p:txBody>
        </p:sp>
      </p:grp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69558BAB-6AC3-81B3-66AC-E670E65843CD}"/>
              </a:ext>
            </a:extLst>
          </p:cNvPr>
          <p:cNvSpPr txBox="1">
            <a:spLocks/>
          </p:cNvSpPr>
          <p:nvPr/>
        </p:nvSpPr>
        <p:spPr>
          <a:xfrm>
            <a:off x="145078" y="626842"/>
            <a:ext cx="3542374" cy="4247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344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kern="1200">
                <a:solidFill>
                  <a:srgbClr val="0065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44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44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44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 sz="1200" b="1" dirty="0">
                <a:solidFill>
                  <a:srgbClr val="006580"/>
                </a:solidFill>
              </a:rPr>
              <a:t>Research study on pedagogy and assessment in school science practical work (‘PASS’)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5B6B9A5D-D5C2-7648-3638-E6C18D2BCD54}"/>
              </a:ext>
            </a:extLst>
          </p:cNvPr>
          <p:cNvSpPr txBox="1">
            <a:spLocks/>
          </p:cNvSpPr>
          <p:nvPr/>
        </p:nvSpPr>
        <p:spPr>
          <a:xfrm>
            <a:off x="145250" y="2459695"/>
            <a:ext cx="3542374" cy="16204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344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kern="1200">
                <a:solidFill>
                  <a:srgbClr val="0065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44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44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44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GB" sz="1100" b="1" dirty="0">
                <a:solidFill>
                  <a:srgbClr val="006580"/>
                </a:solidFill>
              </a:rPr>
              <a:t>Provided empirical evidence that: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100" dirty="0"/>
              <a:t>Practical videos were the </a:t>
            </a:r>
            <a:r>
              <a:rPr lang="en-GB" sz="1100" b="1" dirty="0">
                <a:solidFill>
                  <a:srgbClr val="006580"/>
                </a:solidFill>
              </a:rPr>
              <a:t>least</a:t>
            </a:r>
            <a:r>
              <a:rPr lang="en-GB" sz="1100" dirty="0"/>
              <a:t> effective way to develop disciplinary knowledge and understanding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100" dirty="0"/>
              <a:t>Hands-on practical work and teacher demos were the </a:t>
            </a:r>
            <a:r>
              <a:rPr lang="en-GB" sz="1100" b="1" dirty="0">
                <a:solidFill>
                  <a:srgbClr val="006580"/>
                </a:solidFill>
              </a:rPr>
              <a:t>most effective</a:t>
            </a:r>
            <a:r>
              <a:rPr lang="en-GB" sz="1100" dirty="0"/>
              <a:t> ways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1100" dirty="0"/>
              <a:t>Some teaching practices improved learning regardless of the ‘format’ of the practical activity</a:t>
            </a:r>
          </a:p>
        </p:txBody>
      </p:sp>
      <p:sp>
        <p:nvSpPr>
          <p:cNvPr id="26" name="Content Placeholder 2">
            <a:extLst>
              <a:ext uri="{FF2B5EF4-FFF2-40B4-BE49-F238E27FC236}">
                <a16:creationId xmlns:a16="http://schemas.microsoft.com/office/drawing/2014/main" id="{40197240-BC71-BAAB-D6BB-8A7F259F0E96}"/>
              </a:ext>
            </a:extLst>
          </p:cNvPr>
          <p:cNvSpPr txBox="1">
            <a:spLocks/>
          </p:cNvSpPr>
          <p:nvPr/>
        </p:nvSpPr>
        <p:spPr>
          <a:xfrm>
            <a:off x="3958809" y="626842"/>
            <a:ext cx="4950060" cy="26361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333447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−"/>
              <a:defRPr sz="2400" kern="1200">
                <a:solidFill>
                  <a:srgbClr val="00658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333447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447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333447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100" dirty="0"/>
              <a:t>Practical experiences that better supported learning included a series of </a:t>
            </a:r>
            <a:r>
              <a:rPr lang="en-GB" sz="1100" b="1" dirty="0">
                <a:solidFill>
                  <a:srgbClr val="006580"/>
                </a:solidFill>
              </a:rPr>
              <a:t>teacher-led interactions</a:t>
            </a:r>
            <a:r>
              <a:rPr lang="en-GB" sz="1100" dirty="0"/>
              <a:t> which involved: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100" b="1" dirty="0">
                <a:solidFill>
                  <a:srgbClr val="006580"/>
                </a:solidFill>
              </a:rPr>
              <a:t>teacher-student dialogue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GB" sz="1100" b="1" dirty="0">
                <a:solidFill>
                  <a:srgbClr val="006580"/>
                </a:solidFill>
              </a:rPr>
              <a:t>focussed questioning.</a:t>
            </a:r>
            <a:endParaRPr lang="en-GB" sz="1050" dirty="0"/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GB" sz="1100" dirty="0"/>
              <a:t>Through these: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100" dirty="0"/>
              <a:t>the teacher </a:t>
            </a:r>
            <a:r>
              <a:rPr lang="en-GB" sz="1100" b="1" dirty="0">
                <a:solidFill>
                  <a:srgbClr val="006580"/>
                </a:solidFill>
              </a:rPr>
              <a:t>guided</a:t>
            </a:r>
            <a:r>
              <a:rPr lang="en-GB" sz="1100" dirty="0"/>
              <a:t> students through key aspects of the practical activity</a:t>
            </a:r>
          </a:p>
          <a:p>
            <a:pPr marL="539750" lvl="1">
              <a:spcBef>
                <a:spcPts val="0"/>
              </a:spcBef>
              <a:spcAft>
                <a:spcPts val="1200"/>
              </a:spcAft>
            </a:pPr>
            <a:r>
              <a:rPr lang="en-GB" sz="1000" dirty="0"/>
              <a:t>this focused students’ attention on important points related to the learning outcomes, including </a:t>
            </a:r>
            <a:r>
              <a:rPr lang="en-GB" sz="1000" i="1" dirty="0"/>
              <a:t>procedural understanding </a:t>
            </a:r>
            <a:r>
              <a:rPr lang="en-GB" sz="1000" dirty="0"/>
              <a:t>and key </a:t>
            </a:r>
            <a:r>
              <a:rPr lang="en-GB" sz="1000" i="1" dirty="0"/>
              <a:t>process skills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GB" sz="1100" dirty="0"/>
              <a:t>the teacher prompted students to be </a:t>
            </a:r>
            <a:r>
              <a:rPr lang="en-GB" sz="1100" b="1" dirty="0">
                <a:solidFill>
                  <a:srgbClr val="006580"/>
                </a:solidFill>
              </a:rPr>
              <a:t>active</a:t>
            </a:r>
            <a:r>
              <a:rPr lang="en-GB" sz="1100" dirty="0"/>
              <a:t> participants</a:t>
            </a:r>
          </a:p>
          <a:p>
            <a:pPr marL="539750" lvl="1">
              <a:spcBef>
                <a:spcPts val="0"/>
              </a:spcBef>
              <a:spcAft>
                <a:spcPts val="1200"/>
              </a:spcAft>
            </a:pPr>
            <a:r>
              <a:rPr lang="en-GB" sz="1000" dirty="0"/>
              <a:t>this encouraged students to think and talk about what was being done and why, and to relate it to other practical work and ideas.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F75520B-5E3D-CB26-2312-93F8A683B497}"/>
              </a:ext>
            </a:extLst>
          </p:cNvPr>
          <p:cNvGrpSpPr/>
          <p:nvPr/>
        </p:nvGrpSpPr>
        <p:grpSpPr>
          <a:xfrm>
            <a:off x="145078" y="1202976"/>
            <a:ext cx="3542374" cy="1092607"/>
            <a:chOff x="145078" y="1202976"/>
            <a:chExt cx="3542374" cy="1092607"/>
          </a:xfrm>
        </p:grpSpPr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631B264D-E63F-352B-B5BF-AC6EB72E7A04}"/>
                </a:ext>
              </a:extLst>
            </p:cNvPr>
            <p:cNvSpPr txBox="1">
              <a:spLocks/>
            </p:cNvSpPr>
            <p:nvPr/>
          </p:nvSpPr>
          <p:spPr>
            <a:xfrm>
              <a:off x="145078" y="1202976"/>
              <a:ext cx="3542374" cy="109260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33447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−"/>
                <a:defRPr sz="2400" kern="1200">
                  <a:solidFill>
                    <a:srgbClr val="00658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33447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33447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33447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Font typeface="Arial" panose="020B0604020202020204" pitchFamily="34" charset="0"/>
                <a:buNone/>
              </a:pPr>
              <a:r>
                <a:rPr lang="en-GB" sz="1100" b="1" dirty="0">
                  <a:solidFill>
                    <a:srgbClr val="006580"/>
                  </a:solidFill>
                </a:rPr>
                <a:t>Project overview: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GB" sz="1100" dirty="0"/>
                <a:t>Four-year research study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GB" sz="1100" dirty="0"/>
                <a:t>Qualitative and quantitative data collected from students (n=1911) and their teachers in schools across Yorkshire and London</a:t>
              </a: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C40CDD2-E34E-69D1-C54A-0F2AE34A5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0508" y="1236622"/>
              <a:ext cx="845918" cy="32463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D39028B-32FE-B3F3-5842-8FEE16D0E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1262" y="1236622"/>
              <a:ext cx="488057" cy="324630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8D2D816-48C0-DFA1-2D50-E3E023B02040}"/>
              </a:ext>
            </a:extLst>
          </p:cNvPr>
          <p:cNvGrpSpPr/>
          <p:nvPr/>
        </p:nvGrpSpPr>
        <p:grpSpPr>
          <a:xfrm>
            <a:off x="3958810" y="3396304"/>
            <a:ext cx="4950060" cy="1497913"/>
            <a:chOff x="3958810" y="3396304"/>
            <a:chExt cx="4950060" cy="1497913"/>
          </a:xfrm>
        </p:grpSpPr>
        <p:sp>
          <p:nvSpPr>
            <p:cNvPr id="29" name="Content Placeholder 2">
              <a:extLst>
                <a:ext uri="{FF2B5EF4-FFF2-40B4-BE49-F238E27FC236}">
                  <a16:creationId xmlns:a16="http://schemas.microsoft.com/office/drawing/2014/main" id="{AB8D2C89-271C-4130-066B-2EB617343AB1}"/>
                </a:ext>
              </a:extLst>
            </p:cNvPr>
            <p:cNvSpPr txBox="1">
              <a:spLocks/>
            </p:cNvSpPr>
            <p:nvPr/>
          </p:nvSpPr>
          <p:spPr>
            <a:xfrm>
              <a:off x="3958810" y="3396304"/>
              <a:ext cx="4950060" cy="1497913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wrap="square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33447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−"/>
                <a:defRPr sz="2400" kern="1200">
                  <a:solidFill>
                    <a:srgbClr val="00658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33447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33447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33447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-GB" sz="1100" dirty="0"/>
                <a:t>Practical work should be:</a:t>
              </a:r>
              <a:endParaRPr lang="en-GB" sz="1000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B8C27EAB-3CFB-B962-B988-1D8DBB6637C6}"/>
                </a:ext>
              </a:extLst>
            </p:cNvPr>
            <p:cNvGrpSpPr/>
            <p:nvPr/>
          </p:nvGrpSpPr>
          <p:grpSpPr>
            <a:xfrm>
              <a:off x="3977104" y="3690072"/>
              <a:ext cx="1130632" cy="718674"/>
              <a:chOff x="3977104" y="3690072"/>
              <a:chExt cx="1130632" cy="718674"/>
            </a:xfrm>
          </p:grpSpPr>
          <p:sp>
            <p:nvSpPr>
              <p:cNvPr id="30" name="Content Placeholder 2">
                <a:extLst>
                  <a:ext uri="{FF2B5EF4-FFF2-40B4-BE49-F238E27FC236}">
                    <a16:creationId xmlns:a16="http://schemas.microsoft.com/office/drawing/2014/main" id="{66A36955-A668-6BDC-ACAA-1CE55EF684E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77104" y="3690072"/>
                <a:ext cx="113063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333447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−"/>
                  <a:defRPr sz="2400" kern="1200">
                    <a:solidFill>
                      <a:srgbClr val="00658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3344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33447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33447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en-GB" sz="2000" b="1" dirty="0">
                    <a:solidFill>
                      <a:srgbClr val="006580"/>
                    </a:solidFill>
                  </a:rPr>
                  <a:t>G</a:t>
                </a:r>
                <a:r>
                  <a:rPr lang="en-GB" sz="1200" b="1" dirty="0"/>
                  <a:t>uided</a:t>
                </a:r>
              </a:p>
            </p:txBody>
          </p:sp>
          <p:sp>
            <p:nvSpPr>
              <p:cNvPr id="31" name="Content Placeholder 2">
                <a:extLst>
                  <a:ext uri="{FF2B5EF4-FFF2-40B4-BE49-F238E27FC236}">
                    <a16:creationId xmlns:a16="http://schemas.microsoft.com/office/drawing/2014/main" id="{DE09B8A8-3B64-01C0-CBED-55931856EB8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977104" y="4039414"/>
                <a:ext cx="1130632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rgbClr val="333447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Calibri" panose="020F0502020204030204" pitchFamily="34" charset="0"/>
                  <a:buChar char="−"/>
                  <a:defRPr sz="2400" kern="1200">
                    <a:solidFill>
                      <a:srgbClr val="006580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rgbClr val="333447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33447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333447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1800"/>
                  </a:spcAft>
                  <a:buNone/>
                </a:pPr>
                <a:r>
                  <a:rPr lang="en-GB" sz="2000" b="1" dirty="0">
                    <a:solidFill>
                      <a:srgbClr val="006580"/>
                    </a:solidFill>
                  </a:rPr>
                  <a:t>A</a:t>
                </a:r>
                <a:r>
                  <a:rPr lang="en-GB" sz="1200" b="1" dirty="0"/>
                  <a:t>ctive</a:t>
                </a:r>
              </a:p>
            </p:txBody>
          </p:sp>
        </p:grpSp>
        <p:sp>
          <p:nvSpPr>
            <p:cNvPr id="32" name="Content Placeholder 2">
              <a:extLst>
                <a:ext uri="{FF2B5EF4-FFF2-40B4-BE49-F238E27FC236}">
                  <a16:creationId xmlns:a16="http://schemas.microsoft.com/office/drawing/2014/main" id="{8594D761-8EFC-7D94-95BA-7F338FD61F9F}"/>
                </a:ext>
              </a:extLst>
            </p:cNvPr>
            <p:cNvSpPr txBox="1">
              <a:spLocks/>
            </p:cNvSpPr>
            <p:nvPr/>
          </p:nvSpPr>
          <p:spPr>
            <a:xfrm>
              <a:off x="3977104" y="4388755"/>
              <a:ext cx="113063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rgbClr val="333447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−"/>
                <a:defRPr sz="2400" kern="1200">
                  <a:solidFill>
                    <a:srgbClr val="006580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rgbClr val="333447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33447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333447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1800"/>
                </a:spcAft>
                <a:buNone/>
              </a:pPr>
              <a:r>
                <a:rPr lang="en-GB" sz="2000" b="1" dirty="0">
                  <a:solidFill>
                    <a:srgbClr val="006580"/>
                  </a:solidFill>
                </a:rPr>
                <a:t>P</a:t>
              </a:r>
              <a:r>
                <a:rPr lang="en-GB" sz="1200" b="1" dirty="0"/>
                <a:t>urposeful</a:t>
              </a: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168274A0-C64E-380C-C03F-0E327B6F7AE8}"/>
                </a:ext>
              </a:extLst>
            </p:cNvPr>
            <p:cNvGrpSpPr/>
            <p:nvPr/>
          </p:nvGrpSpPr>
          <p:grpSpPr>
            <a:xfrm>
              <a:off x="4906032" y="3426925"/>
              <a:ext cx="3983032" cy="1393779"/>
              <a:chOff x="4906032" y="3426925"/>
              <a:chExt cx="3983032" cy="1393779"/>
            </a:xfrm>
          </p:grpSpPr>
          <p:pic>
            <p:nvPicPr>
              <p:cNvPr id="34" name="Picture 33" descr="Calendar&#10;&#10;Description automatically generated">
                <a:extLst>
                  <a:ext uri="{FF2B5EF4-FFF2-40B4-BE49-F238E27FC236}">
                    <a16:creationId xmlns:a16="http://schemas.microsoft.com/office/drawing/2014/main" id="{6FD1691A-12B4-8C15-DAFE-07DF87E101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 t="10585" b="20378"/>
              <a:stretch/>
            </p:blipFill>
            <p:spPr>
              <a:xfrm>
                <a:off x="5556666" y="3747146"/>
                <a:ext cx="1909970" cy="984813"/>
              </a:xfrm>
              <a:prstGeom prst="rect">
                <a:avLst/>
              </a:prstGeom>
            </p:spPr>
          </p:pic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D12AF3B4-FD53-680F-BA48-3FA99E4E80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14531231" flipH="1">
                <a:off x="4819587" y="3998827"/>
                <a:ext cx="576297" cy="403408"/>
              </a:xfrm>
              <a:prstGeom prst="rect">
                <a:avLst/>
              </a:prstGeom>
            </p:spPr>
          </p:pic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DE7BFB68-F34B-0050-644C-90B303E2A9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676392" y="3690072"/>
                <a:ext cx="1130632" cy="1130632"/>
              </a:xfrm>
              <a:prstGeom prst="rect">
                <a:avLst/>
              </a:prstGeom>
            </p:spPr>
          </p:pic>
          <p:sp>
            <p:nvSpPr>
              <p:cNvPr id="37" name="Content Placeholder 2">
                <a:extLst>
                  <a:ext uri="{FF2B5EF4-FFF2-40B4-BE49-F238E27FC236}">
                    <a16:creationId xmlns:a16="http://schemas.microsoft.com/office/drawing/2014/main" id="{ED6ABD1F-F2CE-EDAF-2325-92EAB74FDDA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646263" y="3426925"/>
                <a:ext cx="1242801" cy="276999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>
                <a:sp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rgbClr val="23647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rgbClr val="23647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Aft>
                    <a:spcPts val="1200"/>
                  </a:spcAft>
                  <a:buNone/>
                </a:pPr>
                <a:r>
                  <a:rPr lang="en-GB" sz="1200" b="1" dirty="0">
                    <a:solidFill>
                      <a:srgbClr val="006580"/>
                    </a:solidFill>
                  </a:rPr>
                  <a:t>bit.ly/3OysfFc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60520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54CA-C5D9-7ABC-9CD3-A022A210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3" y="60939"/>
            <a:ext cx="5526402" cy="558725"/>
          </a:xfrm>
        </p:spPr>
        <p:txBody>
          <a:bodyPr>
            <a:normAutofit/>
          </a:bodyPr>
          <a:lstStyle/>
          <a:p>
            <a:r>
              <a:rPr lang="en-GB" dirty="0"/>
              <a:t>Caroline: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417B2-C9C5-5AA0-F18B-565BFDACD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3" y="619664"/>
            <a:ext cx="2853002" cy="4100617"/>
          </a:xfrm>
          <a:prstGeom prst="rect">
            <a:avLst/>
          </a:prstGeom>
        </p:spPr>
      </p:pic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46DDB978-73FF-69DE-A77D-ED2A4BAF88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6017428"/>
              </p:ext>
            </p:extLst>
          </p:nvPr>
        </p:nvGraphicFramePr>
        <p:xfrm>
          <a:off x="3582132" y="12526"/>
          <a:ext cx="4919545" cy="3265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823C6CD9-08B6-AF52-4776-C876EDE6A62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43571999"/>
              </p:ext>
            </p:extLst>
          </p:nvPr>
        </p:nvGraphicFramePr>
        <p:xfrm>
          <a:off x="3582132" y="2279737"/>
          <a:ext cx="4882995" cy="2863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4071742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A7BB43C-B890-47FA-BB3E-40DDDE9A65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6B2F1E0-4846-4BAC-9BC4-12978B42D5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65AB12B-DD1E-4925-BF96-5A7A399512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FCE32DD-CD1B-4EA8-94C8-60296A8020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23AAB11E-573A-4B14-94D5-3FA3E5983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3F3C8E2-77F5-4C9E-A171-BE410B478C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613C7A75-FC00-41B0-A10F-835A5B3C434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412BD191-AA1E-46DD-B00F-F0571125B59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Dgm bld="lvlOne"/>
        </p:bldSub>
      </p:bldGraphic>
      <p:bldGraphic spid="12" grpId="0">
        <p:bldSub>
          <a:bldDgm bld="lvl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A8BBA-DBAD-FD01-41D7-EB6111103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Introductions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3FBC2D-2B29-050C-A3F3-7ABF7C2BFE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40075" y="354582"/>
            <a:ext cx="6932242" cy="4388868"/>
          </a:xfrm>
        </p:spPr>
        <p:txBody>
          <a:bodyPr>
            <a:normAutofit fontScale="70000" lnSpcReduction="20000"/>
          </a:bodyPr>
          <a:lstStyle/>
          <a:p>
            <a:endParaRPr lang="en-GB" dirty="0"/>
          </a:p>
          <a:p>
            <a:r>
              <a:rPr lang="en-US" b="1" dirty="0"/>
              <a:t>Steve Jones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Director, CLEAPSS (since 2011). Enabled him to further indulge his interest in practical work and to develop a strong commitment to proportionate and common-sense approaches to managing risks in practical subjects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Taught science in secondary schools for 18 years before moving into advisory work, initially with Hertfordshire and then as a regional adviser with the Secondary National Strategies</a:t>
            </a:r>
          </a:p>
          <a:p>
            <a:endParaRPr lang="en-GB" dirty="0"/>
          </a:p>
          <a:p>
            <a:r>
              <a:rPr lang="en-GB" b="1" dirty="0"/>
              <a:t>Alistair Moore</a:t>
            </a: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Research Fellow, University of York Science Education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Co-Director of the </a:t>
            </a:r>
            <a:r>
              <a:rPr lang="en-GB" i="1" dirty="0"/>
              <a:t>Best Evidence Science Teaching</a:t>
            </a:r>
            <a:r>
              <a:rPr lang="en-GB" dirty="0"/>
              <a:t> (BEST) project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Specialist in applied research and innovative development in school science curriculum and assessment</a:t>
            </a:r>
          </a:p>
          <a:p>
            <a:endParaRPr lang="en-GB" dirty="0"/>
          </a:p>
          <a:p>
            <a:r>
              <a:rPr lang="en-GB" b="1" dirty="0"/>
              <a:t>Caroline </a:t>
            </a:r>
            <a:r>
              <a:rPr lang="en-GB" b="1" dirty="0" err="1"/>
              <a:t>Neuberg</a:t>
            </a:r>
            <a:endParaRPr lang="en-GB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Science teacher for 15 years, after 10 years of hands-on research in volcanology/ fluid dynamics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Regional Rep for Ogden Trust (‘Wow, How, Now’ approach) and ASE 11–19 Committee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/>
              <a:t>Scientix</a:t>
            </a:r>
            <a:r>
              <a:rPr lang="en-GB" dirty="0"/>
              <a:t> ambassador (European collaboration in STEM) since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Teacher educator at Leeds Trinity University since 2022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Intensive Training And Practice (ITAP) on signature pedagogies: practical work in science</a:t>
            </a:r>
          </a:p>
          <a:p>
            <a:endParaRPr lang="en-GB" dirty="0"/>
          </a:p>
          <a:p>
            <a:r>
              <a:rPr lang="en-GB" b="1" dirty="0"/>
              <a:t>Ed Walsh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Science teacher for 20 years including 12 as team leader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Local authority school guidance and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CPD designer and deliverer for AQA and NSLC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Series Editor and author for Collins at KS3 and KS4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Project Consultant for ASE ‘Good Practical Science: Making it Happen’ </a:t>
            </a:r>
          </a:p>
        </p:txBody>
      </p:sp>
    </p:spTree>
    <p:extLst>
      <p:ext uri="{BB962C8B-B14F-4D97-AF65-F5344CB8AC3E}">
        <p14:creationId xmlns:p14="http://schemas.microsoft.com/office/powerpoint/2010/main" val="27559543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54CA-C5D9-7ABC-9CD3-A022A210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2" y="60939"/>
            <a:ext cx="7649917" cy="558725"/>
          </a:xfrm>
        </p:spPr>
        <p:txBody>
          <a:bodyPr>
            <a:noAutofit/>
          </a:bodyPr>
          <a:lstStyle/>
          <a:p>
            <a:r>
              <a:rPr lang="en-GB" dirty="0"/>
              <a:t>Ed: findings from Good Practical Science report (Gatsby, 2017) </a:t>
            </a:r>
            <a:br>
              <a:rPr lang="en-GB" dirty="0"/>
            </a:br>
            <a:r>
              <a:rPr lang="en-GB" dirty="0"/>
              <a:t>and ‘Analysing Practical Science Activities’ (Millar, 2010)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EF47E-8A73-B039-8F20-6783CB996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160171" y="745306"/>
            <a:ext cx="4864768" cy="423852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We need to be absolutely clear what the purpose of practical work is (developing manipulative skills, improving enquiry skills, understanding science concepts better, developing ‘soft skills’ and being motivated).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The outcomes should be modest in number and tailored to students’ learning needs.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/>
              <a:t>We need to design and deliver experiments against those outcomes and then identify and celebrate the progress made so that both teachers and students see practical work as being a powerful learning tool.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DD40A7-DF6D-FF34-DCDE-337F1DFFB8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061" y="619664"/>
            <a:ext cx="3566460" cy="400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33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54CA-C5D9-7ABC-9CD3-A022A2109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83" y="60939"/>
            <a:ext cx="5526402" cy="558725"/>
          </a:xfrm>
        </p:spPr>
        <p:txBody>
          <a:bodyPr>
            <a:normAutofit/>
          </a:bodyPr>
          <a:lstStyle/>
          <a:p>
            <a:r>
              <a:rPr lang="en-GB" dirty="0"/>
              <a:t>Caroline: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B417B2-C9C5-5AA0-F18B-565BFDACD2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543" y="619664"/>
            <a:ext cx="2853002" cy="410061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9169D20-A43E-7CCA-4504-69CED4DF68A6}"/>
              </a:ext>
            </a:extLst>
          </p:cNvPr>
          <p:cNvSpPr txBox="1"/>
          <p:nvPr/>
        </p:nvSpPr>
        <p:spPr>
          <a:xfrm>
            <a:off x="1190338" y="4685891"/>
            <a:ext cx="78659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/>
              <a:t>Hanson, J. and Lucas B. (2022). Head, Heart and Hands: Powerful examples of practical learning in schools. London: Royal Academy of Engineering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AD9398DD-F4DA-686B-D620-09D6A94F5D41}"/>
              </a:ext>
            </a:extLst>
          </p:cNvPr>
          <p:cNvGraphicFramePr/>
          <p:nvPr/>
        </p:nvGraphicFramePr>
        <p:xfrm>
          <a:off x="4101771" y="883998"/>
          <a:ext cx="4209535" cy="30653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865326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EF47E-8A73-B039-8F20-6783CB996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0669" y="775874"/>
            <a:ext cx="6541648" cy="3803001"/>
          </a:xfrm>
        </p:spPr>
        <p:txBody>
          <a:bodyPr>
            <a:normAutofit fontScale="85000" lnSpcReduction="20000"/>
          </a:bodyPr>
          <a:lstStyle/>
          <a:p>
            <a:r>
              <a:rPr lang="en-GB" b="1" dirty="0"/>
              <a:t>Responding to the challenge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Developing training, support and guidance that makes the inaccessible, accessible is always what CLEAPSS has done</a:t>
            </a:r>
          </a:p>
          <a:p>
            <a:endParaRPr lang="en-GB" dirty="0"/>
          </a:p>
          <a:p>
            <a:pPr marL="285750" lvl="0" indent="-28575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 the last 12 months we have written guidance on:</a:t>
            </a: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Alkali metals and water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Burning magnesium ribbon</a:t>
            </a:r>
            <a:endParaRPr lang="en-GB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How to use a fume cupboard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How low can we go?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In truth we are not sure.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Access to subject specific </a:t>
            </a:r>
            <a:r>
              <a:rPr lang="en-US" sz="1800" dirty="0"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raining?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Don’t buy it, make it.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a typeface="Calibri" panose="020F0502020204030204" pitchFamily="34" charset="0"/>
                <a:cs typeface="Times New Roman" panose="02020603050405020304" pitchFamily="18" charset="0"/>
              </a:rPr>
              <a:t>Opportunities for microscale approaches.</a:t>
            </a:r>
            <a:endParaRPr lang="en-GB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8AC122-C2FC-58F6-1D5A-E1842A15DE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7" y="2073476"/>
            <a:ext cx="1157862" cy="115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792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BEF47E-8A73-B039-8F20-6783CB996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30669" y="775874"/>
            <a:ext cx="6541648" cy="3803001"/>
          </a:xfrm>
        </p:spPr>
        <p:txBody>
          <a:bodyPr>
            <a:normAutofit fontScale="85000" lnSpcReduction="10000"/>
          </a:bodyPr>
          <a:lstStyle/>
          <a:p>
            <a:r>
              <a:rPr lang="en-GB" b="1" dirty="0"/>
              <a:t>Something upbeat to take away! </a:t>
            </a:r>
          </a:p>
          <a:p>
            <a:endParaRPr lang="en-US" dirty="0"/>
          </a:p>
          <a:p>
            <a:r>
              <a:rPr lang="en-US" b="1" dirty="0"/>
              <a:t>If you are: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 early career teacher;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only teacher in your department with a science background;</a:t>
            </a:r>
          </a:p>
          <a:p>
            <a:endParaRPr lang="en-US" dirty="0"/>
          </a:p>
          <a:p>
            <a:r>
              <a:rPr lang="en-US" b="1" dirty="0"/>
              <a:t>And: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your department only has one technician who is long-term sick;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chemical store is cordoned off because the ceiling is made of RAAC;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have three flat batteries and a broken bulb holder…</a:t>
            </a:r>
          </a:p>
          <a:p>
            <a:endParaRPr lang="en-US" dirty="0"/>
          </a:p>
          <a:p>
            <a:r>
              <a:rPr lang="en-US" b="1" dirty="0"/>
              <a:t>Then, </a:t>
            </a:r>
            <a:r>
              <a:rPr lang="en-US" dirty="0"/>
              <a:t>despite all the challenges, the evidence shows that: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Hands on practical work is one of the most effective ways for pupils to learn science.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You have always suspected this was the case, but now you know!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So don’t give up on it!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EFB257-2E80-7673-241D-15AE6D4C05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37" y="2073476"/>
            <a:ext cx="1157862" cy="1157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87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744538"/>
            <a:ext cx="2286000" cy="9921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1C1D1D"/>
                </a:solidFill>
                <a:latin typeface="+mn-lt"/>
                <a:ea typeface="ＭＳ Ｐゴシック" pitchFamily="-65" charset="-128"/>
                <a:cs typeface="+mj-cs"/>
              </a:rPr>
              <a:t>About the SET</a:t>
            </a:r>
            <a:br>
              <a:rPr lang="en-US" dirty="0">
                <a:solidFill>
                  <a:srgbClr val="1C1D1D"/>
                </a:solidFill>
                <a:latin typeface="+mn-lt"/>
                <a:ea typeface="ＭＳ Ｐゴシック" pitchFamily="-65" charset="-128"/>
                <a:cs typeface="+mj-cs"/>
              </a:rPr>
            </a:br>
            <a:endParaRPr lang="en-US" sz="1400" dirty="0">
              <a:solidFill>
                <a:srgbClr val="1C1D1D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482850" y="744537"/>
            <a:ext cx="6505066" cy="3966007"/>
          </a:xfrm>
        </p:spPr>
        <p:txBody>
          <a:bodyPr rtlCol="0">
            <a:normAutofit lnSpcReduction="10000"/>
          </a:bodyPr>
          <a:lstStyle/>
          <a:p>
            <a:pPr marL="285750" indent="-285750" eaLnBrk="1" fontAlgn="auto" hangingPunct="1">
              <a:spcBef>
                <a:spcPct val="0"/>
              </a:spcBef>
              <a:spcAft>
                <a:spcPts val="338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ＭＳ Ｐゴシック" charset="0"/>
                <a:cs typeface="Arial"/>
              </a:rPr>
              <a:t>A nationally representative survey of students in England aged 11–18 exploring their:</a:t>
            </a:r>
            <a:endParaRPr lang="en-US" sz="1500" dirty="0">
              <a:ea typeface="ＭＳ Ｐゴシック" charset="0"/>
              <a:cs typeface="Arial"/>
            </a:endParaRPr>
          </a:p>
          <a:p>
            <a:pPr marL="742950" lvl="1" indent="-285750" fontAlgn="auto">
              <a:spcBef>
                <a:spcPct val="0"/>
              </a:spcBef>
              <a:spcAft>
                <a:spcPts val="338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ea typeface="ＭＳ Ｐゴシック" charset="0"/>
                <a:cs typeface="Arial"/>
              </a:rPr>
              <a:t>engagement with science outside school</a:t>
            </a:r>
          </a:p>
          <a:p>
            <a:pPr marL="742950" lvl="1" indent="-285750" fontAlgn="auto">
              <a:spcBef>
                <a:spcPct val="0"/>
              </a:spcBef>
              <a:spcAft>
                <a:spcPts val="338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ea typeface="ＭＳ Ｐゴシック" charset="0"/>
                <a:cs typeface="Arial"/>
              </a:rPr>
              <a:t>experiences of science education, including practical science</a:t>
            </a:r>
          </a:p>
          <a:p>
            <a:pPr marL="742950" lvl="1" indent="-285750" fontAlgn="auto">
              <a:spcBef>
                <a:spcPct val="0"/>
              </a:spcBef>
              <a:spcAft>
                <a:spcPts val="338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ea typeface="ＭＳ Ｐゴシック" charset="0"/>
                <a:cs typeface="Arial"/>
              </a:rPr>
              <a:t>subject choices and pathways post-16</a:t>
            </a:r>
          </a:p>
          <a:p>
            <a:pPr marL="742950" lvl="1" indent="-285750" fontAlgn="auto">
              <a:spcBef>
                <a:spcPct val="0"/>
              </a:spcBef>
              <a:spcAft>
                <a:spcPts val="338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ea typeface="ＭＳ Ｐゴシック" charset="0"/>
                <a:cs typeface="Arial"/>
              </a:rPr>
              <a:t>STEM career aspirations</a:t>
            </a:r>
          </a:p>
          <a:p>
            <a:pPr lvl="1" fontAlgn="auto">
              <a:spcBef>
                <a:spcPct val="0"/>
              </a:spcBef>
              <a:spcAft>
                <a:spcPts val="338"/>
              </a:spcAft>
              <a:defRPr/>
            </a:pPr>
            <a:endParaRPr lang="en-US" dirty="0">
              <a:ea typeface="ＭＳ Ｐゴシック" charset="0"/>
              <a:cs typeface="Arial"/>
            </a:endParaRPr>
          </a:p>
          <a:p>
            <a:pPr marL="285750" indent="-285750" fontAlgn="auto">
              <a:spcBef>
                <a:spcPct val="0"/>
              </a:spcBef>
              <a:spcAft>
                <a:spcPts val="338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ＭＳ Ｐゴシック" charset="0"/>
                <a:cs typeface="Arial"/>
              </a:rPr>
              <a:t>Originally established by </a:t>
            </a:r>
            <a:r>
              <a:rPr lang="en-US" sz="1400" dirty="0" err="1">
                <a:ea typeface="ＭＳ Ｐゴシック" charset="0"/>
                <a:cs typeface="Arial"/>
              </a:rPr>
              <a:t>Wellcome</a:t>
            </a:r>
            <a:r>
              <a:rPr lang="en-US" sz="1400" dirty="0">
                <a:ea typeface="ＭＳ Ｐゴシック" charset="0"/>
                <a:cs typeface="Arial"/>
              </a:rPr>
              <a:t> in 2016 and repeated in 2019</a:t>
            </a:r>
          </a:p>
          <a:p>
            <a:pPr fontAlgn="auto">
              <a:spcBef>
                <a:spcPct val="0"/>
              </a:spcBef>
              <a:spcAft>
                <a:spcPts val="338"/>
              </a:spcAft>
              <a:defRPr/>
            </a:pPr>
            <a:endParaRPr lang="en-US" sz="1400" dirty="0">
              <a:ea typeface="ＭＳ Ｐゴシック" charset="0"/>
              <a:cs typeface="Arial"/>
            </a:endParaRPr>
          </a:p>
          <a:p>
            <a:pPr marL="285750" indent="-285750" eaLnBrk="1" fontAlgn="auto" hangingPunct="1">
              <a:lnSpc>
                <a:spcPct val="110000"/>
              </a:lnSpc>
              <a:spcBef>
                <a:spcPct val="0"/>
              </a:spcBef>
              <a:spcAft>
                <a:spcPts val="338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ＭＳ Ｐゴシック" charset="0"/>
                <a:cs typeface="Arial"/>
              </a:rPr>
              <a:t>The 2023 survey was grant-funded by </a:t>
            </a:r>
            <a:r>
              <a:rPr lang="en-US" sz="1400" dirty="0" err="1">
                <a:ea typeface="ＭＳ Ｐゴシック" charset="0"/>
                <a:cs typeface="Arial"/>
              </a:rPr>
              <a:t>Wellcome</a:t>
            </a:r>
            <a:r>
              <a:rPr lang="en-US" sz="1400" dirty="0">
                <a:ea typeface="ＭＳ Ｐゴシック" charset="0"/>
                <a:cs typeface="Arial"/>
              </a:rPr>
              <a:t> with additional funding from the Royal Society</a:t>
            </a:r>
          </a:p>
          <a:p>
            <a:pPr marL="742950" lvl="1" indent="-285750" fontAlgn="auto">
              <a:lnSpc>
                <a:spcPct val="110000"/>
              </a:lnSpc>
              <a:spcBef>
                <a:spcPct val="0"/>
              </a:spcBef>
              <a:spcAft>
                <a:spcPts val="338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ea typeface="ＭＳ Ｐゴシック" charset="0"/>
                <a:cs typeface="Arial"/>
              </a:rPr>
              <a:t>Delivery partner: EngineeringUK</a:t>
            </a:r>
          </a:p>
          <a:p>
            <a:pPr marL="742950" lvl="1" indent="-285750" fontAlgn="auto">
              <a:lnSpc>
                <a:spcPct val="110000"/>
              </a:lnSpc>
              <a:spcBef>
                <a:spcPct val="0"/>
              </a:spcBef>
              <a:spcAft>
                <a:spcPts val="338"/>
              </a:spcAft>
              <a:buFont typeface="Courier New" panose="02070309020205020404" pitchFamily="49" charset="0"/>
              <a:buChar char="o"/>
              <a:defRPr/>
            </a:pPr>
            <a:r>
              <a:rPr lang="en-US" dirty="0">
                <a:ea typeface="ＭＳ Ｐゴシック" charset="0"/>
                <a:cs typeface="Arial"/>
              </a:rPr>
              <a:t>Survey work, analysis and reporting: </a:t>
            </a:r>
            <a:r>
              <a:rPr lang="en-US" dirty="0" err="1">
                <a:ea typeface="ＭＳ Ｐゴシック" charset="0"/>
                <a:cs typeface="Arial"/>
              </a:rPr>
              <a:t>Verian</a:t>
            </a:r>
            <a:r>
              <a:rPr lang="en-US" dirty="0">
                <a:ea typeface="ＭＳ Ｐゴシック" charset="0"/>
                <a:cs typeface="Arial"/>
              </a:rPr>
              <a:t> (formerly Kantar Public)</a:t>
            </a:r>
          </a:p>
          <a:p>
            <a:pPr fontAlgn="auto">
              <a:spcBef>
                <a:spcPct val="0"/>
              </a:spcBef>
              <a:spcAft>
                <a:spcPts val="338"/>
              </a:spcAft>
              <a:defRPr/>
            </a:pPr>
            <a:endParaRPr lang="en-US" sz="1400" dirty="0">
              <a:ea typeface="ＭＳ Ｐゴシック" charset="0"/>
              <a:cs typeface="Arial"/>
            </a:endParaRPr>
          </a:p>
          <a:p>
            <a:pPr marL="285750" indent="-285750" fontAlgn="auto">
              <a:spcBef>
                <a:spcPct val="0"/>
              </a:spcBef>
              <a:spcAft>
                <a:spcPts val="338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ea typeface="ＭＳ Ｐゴシック" charset="0"/>
                <a:cs typeface="Arial"/>
              </a:rPr>
              <a:t>Sample size: 7,256 (approx. 1,000 per year group)</a:t>
            </a:r>
          </a:p>
          <a:p>
            <a:pPr fontAlgn="auto">
              <a:spcBef>
                <a:spcPct val="0"/>
              </a:spcBef>
              <a:spcAft>
                <a:spcPts val="338"/>
              </a:spcAft>
              <a:defRPr/>
            </a:pPr>
            <a:endParaRPr lang="en-US" sz="1400" dirty="0">
              <a:ea typeface="ＭＳ Ｐゴシック" charset="0"/>
              <a:cs typeface="Arial"/>
            </a:endParaRPr>
          </a:p>
          <a:p>
            <a:pPr marL="285750" indent="-285750">
              <a:spcAft>
                <a:spcPts val="338"/>
              </a:spcAft>
              <a:buFont typeface="Arial" panose="020B0604020202020204" pitchFamily="34" charset="0"/>
              <a:buChar char="•"/>
            </a:pPr>
            <a:r>
              <a:rPr lang="en-GB" sz="1400" b="0" dirty="0"/>
              <a:t>Report published in April 2024: </a:t>
            </a:r>
            <a:r>
              <a:rPr lang="en-GB" sz="1600" dirty="0">
                <a:hlinkClick r:id="rId3"/>
              </a:rPr>
              <a:t>royalsociety.org</a:t>
            </a:r>
            <a:endParaRPr lang="en-GB" sz="1400" dirty="0"/>
          </a:p>
          <a:p>
            <a:pPr eaLnBrk="1" fontAlgn="auto" hangingPunct="1">
              <a:spcBef>
                <a:spcPct val="0"/>
              </a:spcBef>
              <a:spcAft>
                <a:spcPts val="338"/>
              </a:spcAft>
              <a:defRPr/>
            </a:pPr>
            <a:endParaRPr lang="en-US" dirty="0">
              <a:ea typeface="ＭＳ Ｐゴシック" charset="0"/>
              <a:cs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2362CD-D0AD-DA8C-8E92-914D3705614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82" b="1686"/>
          <a:stretch/>
        </p:blipFill>
        <p:spPr bwMode="auto">
          <a:xfrm>
            <a:off x="156084" y="1349943"/>
            <a:ext cx="1321285" cy="187084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CB287A3-59C3-243C-D569-E5A2069343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7" y="1849978"/>
            <a:ext cx="1184127" cy="166987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3FF1A8E-3F87-AAA0-E1AD-E9F5B452910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24" b="701"/>
          <a:stretch/>
        </p:blipFill>
        <p:spPr bwMode="auto">
          <a:xfrm>
            <a:off x="1101029" y="2184968"/>
            <a:ext cx="1217908" cy="17216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744538"/>
            <a:ext cx="2411412" cy="9921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1C1D1D"/>
                </a:solidFill>
                <a:latin typeface="+mn-lt"/>
                <a:ea typeface="ＭＳ Ｐゴシック" pitchFamily="-65" charset="-128"/>
                <a:cs typeface="+mj-cs"/>
              </a:rPr>
              <a:t>Interest in science</a:t>
            </a:r>
            <a:br>
              <a:rPr lang="en-US" dirty="0">
                <a:solidFill>
                  <a:srgbClr val="1C1D1D"/>
                </a:solidFill>
                <a:latin typeface="+mn-lt"/>
                <a:ea typeface="ＭＳ Ｐゴシック" pitchFamily="-65" charset="-128"/>
                <a:cs typeface="+mj-cs"/>
              </a:rPr>
            </a:br>
            <a:r>
              <a:rPr lang="en-US" dirty="0">
                <a:solidFill>
                  <a:srgbClr val="1C1D1D"/>
                </a:solidFill>
                <a:latin typeface="+mn-lt"/>
                <a:ea typeface="ＭＳ Ｐゴシック" pitchFamily="-65" charset="-128"/>
                <a:cs typeface="+mj-cs"/>
              </a:rPr>
              <a:t>has declined </a:t>
            </a:r>
            <a:br>
              <a:rPr lang="en-US" dirty="0">
                <a:solidFill>
                  <a:srgbClr val="1C1D1D"/>
                </a:solidFill>
                <a:latin typeface="+mn-lt"/>
                <a:ea typeface="ＭＳ Ｐゴシック" pitchFamily="-65" charset="-128"/>
                <a:cs typeface="+mj-cs"/>
              </a:rPr>
            </a:br>
            <a:endParaRPr lang="en-US" sz="1400" dirty="0">
              <a:solidFill>
                <a:srgbClr val="1C1D1D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C7E1493-9B30-DB0B-BC4D-9F774C82B15F}"/>
              </a:ext>
            </a:extLst>
          </p:cNvPr>
          <p:cNvSpPr txBox="1"/>
          <p:nvPr/>
        </p:nvSpPr>
        <p:spPr>
          <a:xfrm>
            <a:off x="3665532" y="4338052"/>
            <a:ext cx="202696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Years 7–9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D6AE2B-B4A7-681F-A0C4-40F36179B6DB}"/>
              </a:ext>
            </a:extLst>
          </p:cNvPr>
          <p:cNvSpPr txBox="1"/>
          <p:nvPr/>
        </p:nvSpPr>
        <p:spPr>
          <a:xfrm>
            <a:off x="6161479" y="4335588"/>
            <a:ext cx="265446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Years 10–13</a:t>
            </a:r>
          </a:p>
        </p:txBody>
      </p:sp>
      <p:grpSp>
        <p:nvGrpSpPr>
          <p:cNvPr id="1055" name="Group 1054">
            <a:extLst>
              <a:ext uri="{FF2B5EF4-FFF2-40B4-BE49-F238E27FC236}">
                <a16:creationId xmlns:a16="http://schemas.microsoft.com/office/drawing/2014/main" id="{6EF4376F-48A5-B5ED-08D4-596555BC04A1}"/>
              </a:ext>
            </a:extLst>
          </p:cNvPr>
          <p:cNvGrpSpPr/>
          <p:nvPr/>
        </p:nvGrpSpPr>
        <p:grpSpPr>
          <a:xfrm>
            <a:off x="2025163" y="1138145"/>
            <a:ext cx="1301750" cy="3233269"/>
            <a:chOff x="2025163" y="1131269"/>
            <a:chExt cx="1301750" cy="3233269"/>
          </a:xfrm>
        </p:grpSpPr>
        <p:grpSp>
          <p:nvGrpSpPr>
            <p:cNvPr id="1049" name="Group 1048">
              <a:extLst>
                <a:ext uri="{FF2B5EF4-FFF2-40B4-BE49-F238E27FC236}">
                  <a16:creationId xmlns:a16="http://schemas.microsoft.com/office/drawing/2014/main" id="{DF4ACFCF-A4D3-401C-34BF-2C4A4874B8BE}"/>
                </a:ext>
              </a:extLst>
            </p:cNvPr>
            <p:cNvGrpSpPr/>
            <p:nvPr/>
          </p:nvGrpSpPr>
          <p:grpSpPr>
            <a:xfrm>
              <a:off x="2025163" y="1240631"/>
              <a:ext cx="1301750" cy="3123907"/>
              <a:chOff x="2025163" y="1240631"/>
              <a:chExt cx="1301750" cy="3123907"/>
            </a:xfrm>
          </p:grpSpPr>
          <p:graphicFrame>
            <p:nvGraphicFramePr>
              <p:cNvPr id="1036" name="Object 1035">
                <a:extLst>
                  <a:ext uri="{FF2B5EF4-FFF2-40B4-BE49-F238E27FC236}">
                    <a16:creationId xmlns:a16="http://schemas.microsoft.com/office/drawing/2014/main" id="{D01DED33-C06B-0F6D-DB6E-905F453D51D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84781237"/>
                  </p:ext>
                </p:extLst>
              </p:nvPr>
            </p:nvGraphicFramePr>
            <p:xfrm>
              <a:off x="2025163" y="1264704"/>
              <a:ext cx="1301750" cy="309983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Worksheet" r:id="rId3" imgW="1301497" imgH="3008628" progId="Excel.Sheet.12">
                      <p:embed/>
                    </p:oleObj>
                  </mc:Choice>
                  <mc:Fallback>
                    <p:oleObj name="Worksheet" r:id="rId3" imgW="1301497" imgH="3008628" progId="Excel.Sheet.12">
                      <p:embed/>
                      <p:pic>
                        <p:nvPicPr>
                          <p:cNvPr id="1036" name="Object 1035">
                            <a:extLst>
                              <a:ext uri="{FF2B5EF4-FFF2-40B4-BE49-F238E27FC236}">
                                <a16:creationId xmlns:a16="http://schemas.microsoft.com/office/drawing/2014/main" id="{D01DED33-C06B-0F6D-DB6E-905F453D51DE}"/>
                              </a:ext>
                            </a:extLst>
                          </p:cNvPr>
                          <p:cNvPicPr/>
                          <p:nvPr/>
                        </p:nvPicPr>
                        <p:blipFill>
                          <a:blip r:embed="rId4"/>
                          <a:stretch>
                            <a:fillRect/>
                          </a:stretch>
                        </p:blipFill>
                        <p:spPr>
                          <a:xfrm>
                            <a:off x="2025163" y="1264704"/>
                            <a:ext cx="1301750" cy="309983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047" name="TextBox 1046">
                <a:extLst>
                  <a:ext uri="{FF2B5EF4-FFF2-40B4-BE49-F238E27FC236}">
                    <a16:creationId xmlns:a16="http://schemas.microsoft.com/office/drawing/2014/main" id="{611F4A8D-085B-741D-F272-9FDC1F78970D}"/>
                  </a:ext>
                </a:extLst>
              </p:cNvPr>
              <p:cNvSpPr txBox="1"/>
              <p:nvPr/>
            </p:nvSpPr>
            <p:spPr>
              <a:xfrm>
                <a:off x="2249025" y="1240631"/>
                <a:ext cx="31199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/>
                  <a:t>76</a:t>
                </a:r>
              </a:p>
            </p:txBody>
          </p:sp>
          <p:sp>
            <p:nvSpPr>
              <p:cNvPr id="1048" name="TextBox 1047">
                <a:extLst>
                  <a:ext uri="{FF2B5EF4-FFF2-40B4-BE49-F238E27FC236}">
                    <a16:creationId xmlns:a16="http://schemas.microsoft.com/office/drawing/2014/main" id="{A0C6034F-BD8D-6C0B-8B13-C6E9EE581C91}"/>
                  </a:ext>
                </a:extLst>
              </p:cNvPr>
              <p:cNvSpPr txBox="1"/>
              <p:nvPr/>
            </p:nvSpPr>
            <p:spPr>
              <a:xfrm>
                <a:off x="2758573" y="1365467"/>
                <a:ext cx="31199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900" dirty="0"/>
                  <a:t>71</a:t>
                </a:r>
              </a:p>
            </p:txBody>
          </p:sp>
        </p:grpSp>
        <p:pic>
          <p:nvPicPr>
            <p:cNvPr id="1054" name="Picture 4" descr="Sad Smileys Png - Sad Yellow Smiley Face, Transparent Png - kindpng">
              <a:extLst>
                <a:ext uri="{FF2B5EF4-FFF2-40B4-BE49-F238E27FC236}">
                  <a16:creationId xmlns:a16="http://schemas.microsoft.com/office/drawing/2014/main" id="{B098FDB0-047F-DF99-51E9-2B09C92AAA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555765" y="1131269"/>
              <a:ext cx="266855" cy="2792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57" name="TextBox 1056">
            <a:extLst>
              <a:ext uri="{FF2B5EF4-FFF2-40B4-BE49-F238E27FC236}">
                <a16:creationId xmlns:a16="http://schemas.microsoft.com/office/drawing/2014/main" id="{39A711DB-D51E-04A4-BD42-04D31E0CE423}"/>
              </a:ext>
            </a:extLst>
          </p:cNvPr>
          <p:cNvSpPr txBox="1"/>
          <p:nvPr/>
        </p:nvSpPr>
        <p:spPr>
          <a:xfrm>
            <a:off x="2094667" y="4335589"/>
            <a:ext cx="1301751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All years 7–9</a:t>
            </a:r>
          </a:p>
        </p:txBody>
      </p:sp>
      <p:grpSp>
        <p:nvGrpSpPr>
          <p:cNvPr id="1072" name="Group 1071">
            <a:extLst>
              <a:ext uri="{FF2B5EF4-FFF2-40B4-BE49-F238E27FC236}">
                <a16:creationId xmlns:a16="http://schemas.microsoft.com/office/drawing/2014/main" id="{50AF4605-B0F4-0A0F-C139-A497330247DA}"/>
              </a:ext>
            </a:extLst>
          </p:cNvPr>
          <p:cNvGrpSpPr/>
          <p:nvPr/>
        </p:nvGrpSpPr>
        <p:grpSpPr>
          <a:xfrm>
            <a:off x="3504890" y="967747"/>
            <a:ext cx="5492303" cy="3196887"/>
            <a:chOff x="3504890" y="967747"/>
            <a:chExt cx="5492303" cy="3196887"/>
          </a:xfrm>
        </p:grpSpPr>
        <p:grpSp>
          <p:nvGrpSpPr>
            <p:cNvPr id="1071" name="Group 1070">
              <a:extLst>
                <a:ext uri="{FF2B5EF4-FFF2-40B4-BE49-F238E27FC236}">
                  <a16:creationId xmlns:a16="http://schemas.microsoft.com/office/drawing/2014/main" id="{9E5A36D2-7FEE-F04A-D7C4-9E135FCEC5DB}"/>
                </a:ext>
              </a:extLst>
            </p:cNvPr>
            <p:cNvGrpSpPr/>
            <p:nvPr/>
          </p:nvGrpSpPr>
          <p:grpSpPr>
            <a:xfrm>
              <a:off x="3504890" y="967747"/>
              <a:ext cx="5492303" cy="2917825"/>
              <a:chOff x="3504890" y="967747"/>
              <a:chExt cx="5492303" cy="2917825"/>
            </a:xfrm>
          </p:grpSpPr>
          <p:grpSp>
            <p:nvGrpSpPr>
              <p:cNvPr id="1070" name="Group 1069">
                <a:extLst>
                  <a:ext uri="{FF2B5EF4-FFF2-40B4-BE49-F238E27FC236}">
                    <a16:creationId xmlns:a16="http://schemas.microsoft.com/office/drawing/2014/main" id="{B506E603-09F6-AE72-E1C0-5387682DF32E}"/>
                  </a:ext>
                </a:extLst>
              </p:cNvPr>
              <p:cNvGrpSpPr/>
              <p:nvPr/>
            </p:nvGrpSpPr>
            <p:grpSpPr>
              <a:xfrm>
                <a:off x="3504890" y="967747"/>
                <a:ext cx="5492303" cy="2917825"/>
                <a:chOff x="3504890" y="967747"/>
                <a:chExt cx="5492303" cy="2917825"/>
              </a:xfrm>
            </p:grpSpPr>
            <p:graphicFrame>
              <p:nvGraphicFramePr>
                <p:cNvPr id="1041" name="Object 1040">
                  <a:extLst>
                    <a:ext uri="{FF2B5EF4-FFF2-40B4-BE49-F238E27FC236}">
                      <a16:creationId xmlns:a16="http://schemas.microsoft.com/office/drawing/2014/main" id="{71096BC8-7D54-EBE7-A89A-C0FADE8B407F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05804929"/>
                    </p:ext>
                  </p:extLst>
                </p:nvPr>
              </p:nvGraphicFramePr>
              <p:xfrm>
                <a:off x="5958787" y="1222024"/>
                <a:ext cx="1200150" cy="265588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Worksheet" r:id="rId6" imgW="1199609" imgH="2656535" progId="Excel.Sheet.12">
                        <p:embed/>
                      </p:oleObj>
                    </mc:Choice>
                    <mc:Fallback>
                      <p:oleObj name="Worksheet" r:id="rId6" imgW="1199609" imgH="2656535" progId="Excel.Sheet.12">
                        <p:embed/>
                        <p:pic>
                          <p:nvPicPr>
                            <p:cNvPr id="1041" name="Object 1040">
                              <a:extLst>
                                <a:ext uri="{FF2B5EF4-FFF2-40B4-BE49-F238E27FC236}">
                                  <a16:creationId xmlns:a16="http://schemas.microsoft.com/office/drawing/2014/main" id="{71096BC8-7D54-EBE7-A89A-C0FADE8B407F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7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5958787" y="1222024"/>
                              <a:ext cx="1200150" cy="265588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2" name="Object 1041">
                  <a:extLst>
                    <a:ext uri="{FF2B5EF4-FFF2-40B4-BE49-F238E27FC236}">
                      <a16:creationId xmlns:a16="http://schemas.microsoft.com/office/drawing/2014/main" id="{9B899AFB-5537-2802-2AE8-58D08B7557ED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377783024"/>
                    </p:ext>
                  </p:extLst>
                </p:nvPr>
              </p:nvGraphicFramePr>
              <p:xfrm>
                <a:off x="6966424" y="1385105"/>
                <a:ext cx="1066800" cy="2490787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Worksheet" r:id="rId8" imgW="1066760" imgH="2490209" progId="Excel.Sheet.12">
                        <p:embed/>
                      </p:oleObj>
                    </mc:Choice>
                    <mc:Fallback>
                      <p:oleObj name="Worksheet" r:id="rId8" imgW="1066760" imgH="2490209" progId="Excel.Sheet.12">
                        <p:embed/>
                        <p:pic>
                          <p:nvPicPr>
                            <p:cNvPr id="1042" name="Object 1041">
                              <a:extLst>
                                <a:ext uri="{FF2B5EF4-FFF2-40B4-BE49-F238E27FC236}">
                                  <a16:creationId xmlns:a16="http://schemas.microsoft.com/office/drawing/2014/main" id="{9B899AFB-5537-2802-2AE8-58D08B7557ED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9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6966424" y="1385105"/>
                              <a:ext cx="1066800" cy="2490787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aphicFrame>
              <p:nvGraphicFramePr>
                <p:cNvPr id="1044" name="Object 1043">
                  <a:extLst>
                    <a:ext uri="{FF2B5EF4-FFF2-40B4-BE49-F238E27FC236}">
                      <a16:creationId xmlns:a16="http://schemas.microsoft.com/office/drawing/2014/main" id="{5CC3DAF8-14E6-D8B5-D1DC-958726D69982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2160759928"/>
                    </p:ext>
                  </p:extLst>
                </p:nvPr>
              </p:nvGraphicFramePr>
              <p:xfrm>
                <a:off x="7836730" y="1675701"/>
                <a:ext cx="1160463" cy="2190750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Worksheet" r:id="rId10" imgW="1160007" imgH="2189959" progId="Excel.Sheet.12">
                        <p:embed/>
                      </p:oleObj>
                    </mc:Choice>
                    <mc:Fallback>
                      <p:oleObj name="Worksheet" r:id="rId10" imgW="1160007" imgH="2189959" progId="Excel.Sheet.12">
                        <p:embed/>
                        <p:pic>
                          <p:nvPicPr>
                            <p:cNvPr id="1044" name="Object 1043">
                              <a:extLst>
                                <a:ext uri="{FF2B5EF4-FFF2-40B4-BE49-F238E27FC236}">
                                  <a16:creationId xmlns:a16="http://schemas.microsoft.com/office/drawing/2014/main" id="{5CC3DAF8-14E6-D8B5-D1DC-958726D69982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1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7836730" y="1675701"/>
                              <a:ext cx="1160463" cy="2190750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grpSp>
              <p:nvGrpSpPr>
                <p:cNvPr id="1050" name="Group 1049">
                  <a:extLst>
                    <a:ext uri="{FF2B5EF4-FFF2-40B4-BE49-F238E27FC236}">
                      <a16:creationId xmlns:a16="http://schemas.microsoft.com/office/drawing/2014/main" id="{2FB7648A-867D-5C3E-C8B3-2137EA1C7B14}"/>
                    </a:ext>
                  </a:extLst>
                </p:cNvPr>
                <p:cNvGrpSpPr/>
                <p:nvPr/>
              </p:nvGrpSpPr>
              <p:grpSpPr>
                <a:xfrm>
                  <a:off x="3504890" y="967747"/>
                  <a:ext cx="2342606" cy="2917825"/>
                  <a:chOff x="3491987" y="1000196"/>
                  <a:chExt cx="2342606" cy="2917825"/>
                </a:xfrm>
              </p:grpSpPr>
              <p:graphicFrame>
                <p:nvGraphicFramePr>
                  <p:cNvPr id="1038" name="Object 1037">
                    <a:extLst>
                      <a:ext uri="{FF2B5EF4-FFF2-40B4-BE49-F238E27FC236}">
                        <a16:creationId xmlns:a16="http://schemas.microsoft.com/office/drawing/2014/main" id="{316E7FE8-0780-DD89-68F5-A0AB1A1EC30C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3364054133"/>
                      </p:ext>
                    </p:extLst>
                  </p:nvPr>
                </p:nvGraphicFramePr>
                <p:xfrm>
                  <a:off x="3491987" y="1000196"/>
                  <a:ext cx="1257300" cy="2917825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Worksheet" r:id="rId12" imgW="1257574" imgH="2917185" progId="Excel.Sheet.12">
                          <p:embed/>
                        </p:oleObj>
                      </mc:Choice>
                      <mc:Fallback>
                        <p:oleObj name="Worksheet" r:id="rId12" imgW="1257574" imgH="2917185" progId="Excel.Sheet.12">
                          <p:embed/>
                          <p:pic>
                            <p:nvPicPr>
                              <p:cNvPr id="1038" name="Object 1037">
                                <a:extLst>
                                  <a:ext uri="{FF2B5EF4-FFF2-40B4-BE49-F238E27FC236}">
                                    <a16:creationId xmlns:a16="http://schemas.microsoft.com/office/drawing/2014/main" id="{316E7FE8-0780-DD89-68F5-A0AB1A1EC30C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3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3491987" y="1000196"/>
                                <a:ext cx="1257300" cy="291782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graphicFrame>
                <p:nvGraphicFramePr>
                  <p:cNvPr id="1040" name="Object 1039">
                    <a:extLst>
                      <a:ext uri="{FF2B5EF4-FFF2-40B4-BE49-F238E27FC236}">
                        <a16:creationId xmlns:a16="http://schemas.microsoft.com/office/drawing/2014/main" id="{039C5A83-4FEB-0273-DD6E-257243544033}"/>
                      </a:ext>
                    </a:extLst>
                  </p:cNvPr>
                  <p:cNvGraphicFramePr>
                    <a:graphicFrameLocks noChangeAspect="1"/>
                  </p:cNvGraphicFramePr>
                  <p:nvPr>
                    <p:extLst>
                      <p:ext uri="{D42A27DB-BD31-4B8C-83A1-F6EECF244321}">
                        <p14:modId xmlns:p14="http://schemas.microsoft.com/office/powerpoint/2010/main" val="2246242320"/>
                      </p:ext>
                    </p:extLst>
                  </p:nvPr>
                </p:nvGraphicFramePr>
                <p:xfrm>
                  <a:off x="4597930" y="1280399"/>
                  <a:ext cx="1236663" cy="2636837"/>
                </p:xfrm>
                <a:graphic>
                  <a:graphicData uri="http://schemas.openxmlformats.org/presentationml/2006/ole">
                    <mc:AlternateContent xmlns:mc="http://schemas.openxmlformats.org/markup-compatibility/2006">
                      <mc:Choice xmlns:v="urn:schemas-microsoft-com:vml" Requires="v">
                        <p:oleObj name="Worksheet" r:id="rId14" imgW="1235972" imgH="2636735" progId="Excel.Sheet.12">
                          <p:embed/>
                        </p:oleObj>
                      </mc:Choice>
                      <mc:Fallback>
                        <p:oleObj name="Worksheet" r:id="rId14" imgW="1235972" imgH="2636735" progId="Excel.Sheet.12">
                          <p:embed/>
                          <p:pic>
                            <p:nvPicPr>
                              <p:cNvPr id="1040" name="Object 1039">
                                <a:extLst>
                                  <a:ext uri="{FF2B5EF4-FFF2-40B4-BE49-F238E27FC236}">
                                    <a16:creationId xmlns:a16="http://schemas.microsoft.com/office/drawing/2014/main" id="{039C5A83-4FEB-0273-DD6E-257243544033}"/>
                                  </a:ext>
                                </a:extLst>
                              </p:cNvPr>
                              <p:cNvPicPr/>
                              <p:nvPr/>
                            </p:nvPicPr>
                            <p:blipFill>
                              <a:blip r:embed="rId15"/>
                              <a:stretch>
                                <a:fillRect/>
                              </a:stretch>
                            </p:blipFill>
                            <p:spPr>
                              <a:xfrm>
                                <a:off x="4597930" y="1280399"/>
                                <a:ext cx="1236663" cy="2636837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</p:oleObj>
                      </mc:Fallback>
                    </mc:AlternateContent>
                  </a:graphicData>
                </a:graphic>
              </p:graphicFrame>
              <p:sp>
                <p:nvSpPr>
                  <p:cNvPr id="38" name="TextBox 37">
                    <a:extLst>
                      <a:ext uri="{FF2B5EF4-FFF2-40B4-BE49-F238E27FC236}">
                        <a16:creationId xmlns:a16="http://schemas.microsoft.com/office/drawing/2014/main" id="{C27EE1D3-DAD3-016E-1F3B-064AFAA5AB23}"/>
                      </a:ext>
                    </a:extLst>
                  </p:cNvPr>
                  <p:cNvSpPr txBox="1"/>
                  <p:nvPr/>
                </p:nvSpPr>
                <p:spPr>
                  <a:xfrm>
                    <a:off x="3713569" y="1198971"/>
                    <a:ext cx="311994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900" dirty="0"/>
                      <a:t>77</a:t>
                    </a:r>
                  </a:p>
                </p:txBody>
              </p:sp>
              <p:sp>
                <p:nvSpPr>
                  <p:cNvPr id="40" name="TextBox 39">
                    <a:extLst>
                      <a:ext uri="{FF2B5EF4-FFF2-40B4-BE49-F238E27FC236}">
                        <a16:creationId xmlns:a16="http://schemas.microsoft.com/office/drawing/2014/main" id="{B8685435-14B5-C021-0C09-87B67740687A}"/>
                      </a:ext>
                    </a:extLst>
                  </p:cNvPr>
                  <p:cNvSpPr txBox="1"/>
                  <p:nvPr/>
                </p:nvSpPr>
                <p:spPr>
                  <a:xfrm>
                    <a:off x="4202614" y="1198971"/>
                    <a:ext cx="311994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900" dirty="0"/>
                      <a:t>76</a:t>
                    </a:r>
                  </a:p>
                </p:txBody>
              </p:sp>
              <p:sp>
                <p:nvSpPr>
                  <p:cNvPr id="39" name="TextBox 38">
                    <a:extLst>
                      <a:ext uri="{FF2B5EF4-FFF2-40B4-BE49-F238E27FC236}">
                        <a16:creationId xmlns:a16="http://schemas.microsoft.com/office/drawing/2014/main" id="{DA788C53-3603-AE1A-8182-AF853438CB28}"/>
                      </a:ext>
                    </a:extLst>
                  </p:cNvPr>
                  <p:cNvSpPr txBox="1"/>
                  <p:nvPr/>
                </p:nvSpPr>
                <p:spPr>
                  <a:xfrm>
                    <a:off x="4815496" y="1233588"/>
                    <a:ext cx="311994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900" dirty="0"/>
                      <a:t>75</a:t>
                    </a:r>
                  </a:p>
                </p:txBody>
              </p: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5108238D-8371-0EDB-1F9C-0B67360DB737}"/>
                      </a:ext>
                    </a:extLst>
                  </p:cNvPr>
                  <p:cNvSpPr txBox="1"/>
                  <p:nvPr/>
                </p:nvSpPr>
                <p:spPr>
                  <a:xfrm>
                    <a:off x="5280251" y="1511164"/>
                    <a:ext cx="311994" cy="2308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GB" sz="900" dirty="0"/>
                      <a:t>65</a:t>
                    </a:r>
                  </a:p>
                </p:txBody>
              </p:sp>
              <p:pic>
                <p:nvPicPr>
                  <p:cNvPr id="1028" name="Picture 4" descr="Sad Smileys Png - Sad Yellow Smiley Face, Transparent Png - kindpng">
                    <a:extLst>
                      <a:ext uri="{FF2B5EF4-FFF2-40B4-BE49-F238E27FC236}">
                        <a16:creationId xmlns:a16="http://schemas.microsoft.com/office/drawing/2014/main" id="{B2654916-FF39-3A00-6872-48C89B6B81A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5197149" y="1125070"/>
                    <a:ext cx="266855" cy="279267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032" name="TextBox 1031">
                  <a:extLst>
                    <a:ext uri="{FF2B5EF4-FFF2-40B4-BE49-F238E27FC236}">
                      <a16:creationId xmlns:a16="http://schemas.microsoft.com/office/drawing/2014/main" id="{14C476FD-EE6D-C600-5915-2710FE57A977}"/>
                    </a:ext>
                  </a:extLst>
                </p:cNvPr>
                <p:cNvSpPr txBox="1"/>
                <p:nvPr/>
              </p:nvSpPr>
              <p:spPr>
                <a:xfrm>
                  <a:off x="7128089" y="1621309"/>
                  <a:ext cx="31199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dirty="0"/>
                    <a:t>59</a:t>
                  </a:r>
                </a:p>
              </p:txBody>
            </p:sp>
            <p:sp>
              <p:nvSpPr>
                <p:cNvPr id="1029" name="TextBox 1028">
                  <a:extLst>
                    <a:ext uri="{FF2B5EF4-FFF2-40B4-BE49-F238E27FC236}">
                      <a16:creationId xmlns:a16="http://schemas.microsoft.com/office/drawing/2014/main" id="{9EA59FDF-9036-5B0F-79D9-F8475C44EB6C}"/>
                    </a:ext>
                  </a:extLst>
                </p:cNvPr>
                <p:cNvSpPr txBox="1"/>
                <p:nvPr/>
              </p:nvSpPr>
              <p:spPr>
                <a:xfrm>
                  <a:off x="6150612" y="1240631"/>
                  <a:ext cx="31199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dirty="0"/>
                    <a:t>75</a:t>
                  </a:r>
                </a:p>
              </p:txBody>
            </p:sp>
            <p:sp>
              <p:nvSpPr>
                <p:cNvPr id="1030" name="TextBox 1029">
                  <a:extLst>
                    <a:ext uri="{FF2B5EF4-FFF2-40B4-BE49-F238E27FC236}">
                      <a16:creationId xmlns:a16="http://schemas.microsoft.com/office/drawing/2014/main" id="{5F18BD48-2429-97F9-20F0-EACC45426A2B}"/>
                    </a:ext>
                  </a:extLst>
                </p:cNvPr>
                <p:cNvSpPr txBox="1"/>
                <p:nvPr/>
              </p:nvSpPr>
              <p:spPr>
                <a:xfrm>
                  <a:off x="6629104" y="1365467"/>
                  <a:ext cx="31199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dirty="0"/>
                    <a:t>71</a:t>
                  </a:r>
                </a:p>
              </p:txBody>
            </p:sp>
            <p:sp>
              <p:nvSpPr>
                <p:cNvPr id="1033" name="TextBox 1032">
                  <a:extLst>
                    <a:ext uri="{FF2B5EF4-FFF2-40B4-BE49-F238E27FC236}">
                      <a16:creationId xmlns:a16="http://schemas.microsoft.com/office/drawing/2014/main" id="{CFF214E6-EA4C-3E65-CD94-4CFD7419656A}"/>
                    </a:ext>
                  </a:extLst>
                </p:cNvPr>
                <p:cNvSpPr txBox="1"/>
                <p:nvPr/>
              </p:nvSpPr>
              <p:spPr>
                <a:xfrm>
                  <a:off x="8048282" y="1775837"/>
                  <a:ext cx="31199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dirty="0"/>
                    <a:t>53</a:t>
                  </a:r>
                </a:p>
              </p:txBody>
            </p:sp>
            <p:sp>
              <p:nvSpPr>
                <p:cNvPr id="1034" name="TextBox 1033">
                  <a:extLst>
                    <a:ext uri="{FF2B5EF4-FFF2-40B4-BE49-F238E27FC236}">
                      <a16:creationId xmlns:a16="http://schemas.microsoft.com/office/drawing/2014/main" id="{B8D63DBD-7BD0-C65D-4CF4-86C650E86AD4}"/>
                    </a:ext>
                  </a:extLst>
                </p:cNvPr>
                <p:cNvSpPr txBox="1"/>
                <p:nvPr/>
              </p:nvSpPr>
              <p:spPr>
                <a:xfrm>
                  <a:off x="7534656" y="1729840"/>
                  <a:ext cx="31199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dirty="0"/>
                    <a:t>55</a:t>
                  </a:r>
                </a:p>
              </p:txBody>
            </p:sp>
            <p:sp>
              <p:nvSpPr>
                <p:cNvPr id="1035" name="TextBox 1034">
                  <a:extLst>
                    <a:ext uri="{FF2B5EF4-FFF2-40B4-BE49-F238E27FC236}">
                      <a16:creationId xmlns:a16="http://schemas.microsoft.com/office/drawing/2014/main" id="{39E0C054-F803-8C48-11C0-9A3A0A55E754}"/>
                    </a:ext>
                  </a:extLst>
                </p:cNvPr>
                <p:cNvSpPr txBox="1"/>
                <p:nvPr/>
              </p:nvSpPr>
              <p:spPr>
                <a:xfrm>
                  <a:off x="8444929" y="1775837"/>
                  <a:ext cx="311994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900" dirty="0"/>
                    <a:t>52</a:t>
                  </a:r>
                </a:p>
              </p:txBody>
            </p:sp>
          </p:grpSp>
          <p:pic>
            <p:nvPicPr>
              <p:cNvPr id="1052" name="Picture 4" descr="Sad Smileys Png - Sad Yellow Smiley Face, Transparent Png - kindpng">
                <a:extLst>
                  <a:ext uri="{FF2B5EF4-FFF2-40B4-BE49-F238E27FC236}">
                    <a16:creationId xmlns:a16="http://schemas.microsoft.com/office/drawing/2014/main" id="{10D5BE9F-C5B3-C6E5-FFE4-C1886B6629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6444942" y="1125070"/>
                <a:ext cx="266855" cy="279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53" name="Picture 4" descr="Sad Smileys Png - Sad Yellow Smiley Face, Transparent Png - kindpng">
                <a:extLst>
                  <a:ext uri="{FF2B5EF4-FFF2-40B4-BE49-F238E27FC236}">
                    <a16:creationId xmlns:a16="http://schemas.microsoft.com/office/drawing/2014/main" id="{E478A1A5-388A-4FBD-B234-DDBC3DE17F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7373962" y="1414401"/>
                <a:ext cx="266855" cy="2792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58" name="TextBox 1057">
              <a:extLst>
                <a:ext uri="{FF2B5EF4-FFF2-40B4-BE49-F238E27FC236}">
                  <a16:creationId xmlns:a16="http://schemas.microsoft.com/office/drawing/2014/main" id="{7118198F-5673-DCA5-68E3-C2E4F747DB4F}"/>
                </a:ext>
              </a:extLst>
            </p:cNvPr>
            <p:cNvSpPr txBox="1"/>
            <p:nvPr/>
          </p:nvSpPr>
          <p:spPr>
            <a:xfrm>
              <a:off x="3890068" y="3918021"/>
              <a:ext cx="461138" cy="2372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Boys</a:t>
              </a:r>
            </a:p>
          </p:txBody>
        </p:sp>
        <p:sp>
          <p:nvSpPr>
            <p:cNvPr id="1059" name="TextBox 1058">
              <a:extLst>
                <a:ext uri="{FF2B5EF4-FFF2-40B4-BE49-F238E27FC236}">
                  <a16:creationId xmlns:a16="http://schemas.microsoft.com/office/drawing/2014/main" id="{1670A75A-8028-9924-A715-D3DC726CF96B}"/>
                </a:ext>
              </a:extLst>
            </p:cNvPr>
            <p:cNvSpPr txBox="1"/>
            <p:nvPr/>
          </p:nvSpPr>
          <p:spPr>
            <a:xfrm>
              <a:off x="4975110" y="3927375"/>
              <a:ext cx="461138" cy="23725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Girls</a:t>
              </a:r>
            </a:p>
          </p:txBody>
        </p:sp>
        <p:sp>
          <p:nvSpPr>
            <p:cNvPr id="1060" name="TextBox 1059">
              <a:extLst>
                <a:ext uri="{FF2B5EF4-FFF2-40B4-BE49-F238E27FC236}">
                  <a16:creationId xmlns:a16="http://schemas.microsoft.com/office/drawing/2014/main" id="{106F215C-D110-04CD-7C73-63EC1AC0E910}"/>
                </a:ext>
              </a:extLst>
            </p:cNvPr>
            <p:cNvSpPr txBox="1"/>
            <p:nvPr/>
          </p:nvSpPr>
          <p:spPr>
            <a:xfrm>
              <a:off x="6246934" y="3918020"/>
              <a:ext cx="623856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Biology</a:t>
              </a:r>
            </a:p>
          </p:txBody>
        </p:sp>
        <p:sp>
          <p:nvSpPr>
            <p:cNvPr id="1061" name="TextBox 1060">
              <a:extLst>
                <a:ext uri="{FF2B5EF4-FFF2-40B4-BE49-F238E27FC236}">
                  <a16:creationId xmlns:a16="http://schemas.microsoft.com/office/drawing/2014/main" id="{DD5EA5FD-DB33-AB24-E89B-6B25B08EC722}"/>
                </a:ext>
              </a:extLst>
            </p:cNvPr>
            <p:cNvSpPr txBox="1"/>
            <p:nvPr/>
          </p:nvSpPr>
          <p:spPr>
            <a:xfrm>
              <a:off x="7167058" y="3918019"/>
              <a:ext cx="794444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Chemistry</a:t>
              </a:r>
            </a:p>
          </p:txBody>
        </p:sp>
        <p:sp>
          <p:nvSpPr>
            <p:cNvPr id="1062" name="TextBox 1061">
              <a:extLst>
                <a:ext uri="{FF2B5EF4-FFF2-40B4-BE49-F238E27FC236}">
                  <a16:creationId xmlns:a16="http://schemas.microsoft.com/office/drawing/2014/main" id="{C68387DB-C9B7-E680-EA3C-653E5457C3D9}"/>
                </a:ext>
              </a:extLst>
            </p:cNvPr>
            <p:cNvSpPr txBox="1"/>
            <p:nvPr/>
          </p:nvSpPr>
          <p:spPr>
            <a:xfrm>
              <a:off x="8177796" y="3918018"/>
              <a:ext cx="647326" cy="2308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900" dirty="0"/>
                <a:t>Physics</a:t>
              </a:r>
            </a:p>
          </p:txBody>
        </p:sp>
      </p:grpSp>
      <p:sp>
        <p:nvSpPr>
          <p:cNvPr id="1065" name="Arrow: Curved Down 1064">
            <a:extLst>
              <a:ext uri="{FF2B5EF4-FFF2-40B4-BE49-F238E27FC236}">
                <a16:creationId xmlns:a16="http://schemas.microsoft.com/office/drawing/2014/main" id="{EE38DB9E-5411-1E53-BAAF-4ED7F6C8C5D3}"/>
              </a:ext>
            </a:extLst>
          </p:cNvPr>
          <p:cNvSpPr/>
          <p:nvPr/>
        </p:nvSpPr>
        <p:spPr>
          <a:xfrm>
            <a:off x="2660827" y="645081"/>
            <a:ext cx="2699449" cy="443564"/>
          </a:xfrm>
          <a:prstGeom prst="curved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1066" name="Picture 1065">
            <a:extLst>
              <a:ext uri="{FF2B5EF4-FFF2-40B4-BE49-F238E27FC236}">
                <a16:creationId xmlns:a16="http://schemas.microsoft.com/office/drawing/2014/main" id="{3B82D4D0-984B-998A-F97A-3BD7DE31A1A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24" b="701"/>
          <a:stretch/>
        </p:blipFill>
        <p:spPr bwMode="auto">
          <a:xfrm>
            <a:off x="165598" y="1510795"/>
            <a:ext cx="1749573" cy="2473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99229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744538"/>
            <a:ext cx="2411412" cy="9921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1C1D1D"/>
                </a:solidFill>
                <a:latin typeface="+mn-lt"/>
                <a:ea typeface="ＭＳ Ｐゴシック" pitchFamily="-65" charset="-128"/>
                <a:cs typeface="+mj-cs"/>
              </a:rPr>
              <a:t>Why interest has declined</a:t>
            </a:r>
            <a:endParaRPr lang="en-US" sz="1400" dirty="0">
              <a:solidFill>
                <a:srgbClr val="1C1D1D"/>
              </a:solidFill>
              <a:latin typeface="+mn-lt"/>
              <a:ea typeface="+mj-ea"/>
              <a:cs typeface="+mj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2482850" y="744538"/>
            <a:ext cx="6542088" cy="3592512"/>
          </a:xfrm>
        </p:spPr>
        <p:txBody>
          <a:bodyPr rtlCol="0">
            <a:normAutofit/>
          </a:bodyPr>
          <a:lstStyle/>
          <a:p>
            <a:pPr eaLnBrk="1" fontAlgn="auto" hangingPunct="1">
              <a:spcBef>
                <a:spcPct val="0"/>
              </a:spcBef>
              <a:spcAft>
                <a:spcPts val="338"/>
              </a:spcAft>
              <a:defRPr/>
            </a:pPr>
            <a:endParaRPr lang="en-US" dirty="0">
              <a:ea typeface="ＭＳ Ｐゴシック" charset="0"/>
              <a:cs typeface="Arial"/>
            </a:endParaRPr>
          </a:p>
          <a:p>
            <a:pPr eaLnBrk="1" fontAlgn="auto" hangingPunct="1">
              <a:spcBef>
                <a:spcPct val="0"/>
              </a:spcBef>
              <a:spcAft>
                <a:spcPts val="338"/>
              </a:spcAft>
              <a:defRPr/>
            </a:pPr>
            <a:endParaRPr lang="en-US" dirty="0">
              <a:ea typeface="ＭＳ Ｐゴシック" charset="0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F1A8E-3F87-AAA0-E1AD-E9F5B45291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24" b="701"/>
          <a:stretch/>
        </p:blipFill>
        <p:spPr bwMode="auto">
          <a:xfrm>
            <a:off x="181408" y="1510795"/>
            <a:ext cx="1749573" cy="2473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FDD86BE-D1CC-4B19-666F-6DE52619365B}"/>
              </a:ext>
            </a:extLst>
          </p:cNvPr>
          <p:cNvSpPr txBox="1"/>
          <p:nvPr/>
        </p:nvSpPr>
        <p:spPr>
          <a:xfrm>
            <a:off x="5510971" y="2314620"/>
            <a:ext cx="5749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</a:rPr>
              <a:t>and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CC9B00EE-BEFB-2480-3EB6-88C5E1BBC684}"/>
              </a:ext>
            </a:extLst>
          </p:cNvPr>
          <p:cNvSpPr/>
          <p:nvPr/>
        </p:nvSpPr>
        <p:spPr>
          <a:xfrm>
            <a:off x="4662829" y="299344"/>
            <a:ext cx="1243417" cy="878897"/>
          </a:xfrm>
          <a:prstGeom prst="wedgeEllipseCallou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GB" sz="1200" dirty="0"/>
              <a:t>It can be difficult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B79174A2-B501-B064-D596-AF82DBED8D56}"/>
              </a:ext>
            </a:extLst>
          </p:cNvPr>
          <p:cNvSpPr/>
          <p:nvPr/>
        </p:nvSpPr>
        <p:spPr>
          <a:xfrm>
            <a:off x="6008530" y="1052594"/>
            <a:ext cx="1243417" cy="878897"/>
          </a:xfrm>
          <a:prstGeom prst="wedgeEllipseCallou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GB" sz="1200" dirty="0"/>
              <a:t>A lot to learn/</a:t>
            </a:r>
            <a:br>
              <a:rPr lang="en-GB" sz="1200" dirty="0"/>
            </a:br>
            <a:r>
              <a:rPr lang="en-GB" sz="1200" dirty="0"/>
              <a:t>remember</a:t>
            </a:r>
          </a:p>
        </p:txBody>
      </p:sp>
      <p:sp>
        <p:nvSpPr>
          <p:cNvPr id="18" name="Speech Bubble: Oval 17">
            <a:extLst>
              <a:ext uri="{FF2B5EF4-FFF2-40B4-BE49-F238E27FC236}">
                <a16:creationId xmlns:a16="http://schemas.microsoft.com/office/drawing/2014/main" id="{8E6FC464-0BD3-3815-5633-73A3CF8D16FF}"/>
              </a:ext>
            </a:extLst>
          </p:cNvPr>
          <p:cNvSpPr/>
          <p:nvPr/>
        </p:nvSpPr>
        <p:spPr>
          <a:xfrm>
            <a:off x="6968197" y="2159768"/>
            <a:ext cx="1529149" cy="937394"/>
          </a:xfrm>
          <a:prstGeom prst="wedgeEllipseCallou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GB" sz="1200" dirty="0"/>
              <a:t>Don’t find some topics interesting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4C766515-D2E7-A947-883A-92B3E8841698}"/>
              </a:ext>
            </a:extLst>
          </p:cNvPr>
          <p:cNvSpPr/>
          <p:nvPr/>
        </p:nvSpPr>
        <p:spPr>
          <a:xfrm>
            <a:off x="2207171" y="1510795"/>
            <a:ext cx="3878763" cy="2064823"/>
          </a:xfrm>
          <a:prstGeom prst="wedgeEllipseCallou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GB" sz="1600" b="1" dirty="0"/>
              <a:t>Not enough practical work or experiments</a:t>
            </a:r>
          </a:p>
          <a:p>
            <a:pPr marL="171450" indent="-171450" algn="ctr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GB" sz="1200" i="1" dirty="0"/>
              <a:t>The </a:t>
            </a:r>
            <a:r>
              <a:rPr lang="en-GB" sz="1200" dirty="0"/>
              <a:t>most important factor encouraging all year 7–9 students to study science</a:t>
            </a:r>
            <a:endParaRPr lang="en-GB" sz="1200" i="1" dirty="0"/>
          </a:p>
        </p:txBody>
      </p:sp>
      <p:sp>
        <p:nvSpPr>
          <p:cNvPr id="23" name="Speech Bubble: Oval 22">
            <a:extLst>
              <a:ext uri="{FF2B5EF4-FFF2-40B4-BE49-F238E27FC236}">
                <a16:creationId xmlns:a16="http://schemas.microsoft.com/office/drawing/2014/main" id="{19AF9121-F2F0-2977-0BAC-D81AA5CB2E48}"/>
              </a:ext>
            </a:extLst>
          </p:cNvPr>
          <p:cNvSpPr/>
          <p:nvPr/>
        </p:nvSpPr>
        <p:spPr>
          <a:xfrm>
            <a:off x="3981822" y="3906762"/>
            <a:ext cx="1529149" cy="937394"/>
          </a:xfrm>
          <a:prstGeom prst="wedgeEllipseCallou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GB" sz="1200" dirty="0"/>
              <a:t>The teacher/</a:t>
            </a:r>
          </a:p>
          <a:p>
            <a:pPr algn="ctr">
              <a:spcBef>
                <a:spcPts val="0"/>
              </a:spcBef>
            </a:pPr>
            <a:r>
              <a:rPr lang="en-GB" sz="1200" dirty="0"/>
              <a:t>one of my teachers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ACBF0E6B-246A-4D39-7D40-0885AA944F4C}"/>
              </a:ext>
            </a:extLst>
          </p:cNvPr>
          <p:cNvSpPr/>
          <p:nvPr/>
        </p:nvSpPr>
        <p:spPr>
          <a:xfrm>
            <a:off x="5904366" y="3399656"/>
            <a:ext cx="1529149" cy="937394"/>
          </a:xfrm>
          <a:prstGeom prst="wedgeEllipseCallout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spcBef>
                <a:spcPts val="0"/>
              </a:spcBef>
            </a:pPr>
            <a:r>
              <a:rPr lang="en-GB" sz="1200" dirty="0"/>
              <a:t>Doesn’t fit with study/career plans</a:t>
            </a:r>
          </a:p>
        </p:txBody>
      </p:sp>
    </p:spTree>
    <p:extLst>
      <p:ext uri="{BB962C8B-B14F-4D97-AF65-F5344CB8AC3E}">
        <p14:creationId xmlns:p14="http://schemas.microsoft.com/office/powerpoint/2010/main" val="1605530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744538"/>
            <a:ext cx="2411412" cy="9921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1C1D1D"/>
                </a:solidFill>
                <a:latin typeface="+mn-lt"/>
                <a:ea typeface="ＭＳ Ｐゴシック" pitchFamily="-65" charset="-128"/>
                <a:cs typeface="+mj-cs"/>
              </a:rPr>
              <a:t>Practical work in science: access</a:t>
            </a:r>
            <a:endParaRPr lang="en-US" sz="1400" dirty="0">
              <a:solidFill>
                <a:srgbClr val="1C1D1D"/>
              </a:solidFill>
              <a:latin typeface="+mn-lt"/>
              <a:ea typeface="+mj-ea"/>
              <a:cs typeface="+mj-cs"/>
            </a:endParaRP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38A9CDA5-5F35-1839-8AFF-E950137AA1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978606"/>
              </p:ext>
            </p:extLst>
          </p:nvPr>
        </p:nvGraphicFramePr>
        <p:xfrm>
          <a:off x="3053518" y="744538"/>
          <a:ext cx="4261682" cy="36006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3275164" imgH="2766339" progId="Excel.Sheet.12">
                  <p:embed/>
                </p:oleObj>
              </mc:Choice>
              <mc:Fallback>
                <p:oleObj name="Worksheet" r:id="rId3" imgW="3275164" imgH="2766339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38A9CDA5-5F35-1839-8AFF-E950137AA1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53518" y="744538"/>
                        <a:ext cx="4261682" cy="36006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B12DE47E-A893-4928-A92E-2FC38A73E1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24" b="701"/>
          <a:stretch/>
        </p:blipFill>
        <p:spPr bwMode="auto">
          <a:xfrm>
            <a:off x="165598" y="1510795"/>
            <a:ext cx="1749573" cy="2473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5C008B-81B6-2CE7-C603-820DF451E7CD}"/>
              </a:ext>
            </a:extLst>
          </p:cNvPr>
          <p:cNvSpPr txBox="1"/>
          <p:nvPr/>
        </p:nvSpPr>
        <p:spPr>
          <a:xfrm>
            <a:off x="6613656" y="1677451"/>
            <a:ext cx="1100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Pre-pandemic fall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DDA00C37-4EE1-09F5-887E-E1D4D37D582C}"/>
              </a:ext>
            </a:extLst>
          </p:cNvPr>
          <p:cNvSpPr/>
          <p:nvPr/>
        </p:nvSpPr>
        <p:spPr>
          <a:xfrm rot="7938196">
            <a:off x="6472516" y="1710930"/>
            <a:ext cx="192296" cy="592784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330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744538"/>
            <a:ext cx="2411412" cy="9921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1C1D1D"/>
                </a:solidFill>
                <a:latin typeface="+mn-lt"/>
                <a:ea typeface="ＭＳ Ｐゴシック" pitchFamily="-65" charset="-128"/>
                <a:cs typeface="+mj-cs"/>
              </a:rPr>
              <a:t>Practical work in science: access</a:t>
            </a:r>
            <a:endParaRPr lang="en-US" sz="1400" dirty="0">
              <a:solidFill>
                <a:srgbClr val="1C1D1D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5CB35D-2907-F632-C8EF-AD8FD20CAB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24" b="701"/>
          <a:stretch/>
        </p:blipFill>
        <p:spPr bwMode="auto">
          <a:xfrm>
            <a:off x="165598" y="1510795"/>
            <a:ext cx="1749573" cy="2473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BFC505FF-886B-2CBD-0039-5A5A74E116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2104838"/>
              </p:ext>
            </p:extLst>
          </p:nvPr>
        </p:nvGraphicFramePr>
        <p:xfrm>
          <a:off x="3155950" y="744538"/>
          <a:ext cx="4584700" cy="3455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4698711" imgH="3541807" progId="Excel.Sheet.12">
                  <p:embed/>
                </p:oleObj>
              </mc:Choice>
              <mc:Fallback>
                <p:oleObj name="Worksheet" r:id="rId4" imgW="4698711" imgH="3541807" progId="Excel.Sheet.12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BFC505FF-886B-2CBD-0039-5A5A74E1160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155950" y="744538"/>
                        <a:ext cx="4584700" cy="34555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D67B2A5B-A2A6-49F5-DC24-7FA6278C31E0}"/>
              </a:ext>
            </a:extLst>
          </p:cNvPr>
          <p:cNvSpPr txBox="1"/>
          <p:nvPr/>
        </p:nvSpPr>
        <p:spPr>
          <a:xfrm>
            <a:off x="7053922" y="1521281"/>
            <a:ext cx="110038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Pre-pandemic fall</a:t>
            </a:r>
          </a:p>
        </p:txBody>
      </p:sp>
      <p:sp>
        <p:nvSpPr>
          <p:cNvPr id="4" name="Left Brace 3">
            <a:extLst>
              <a:ext uri="{FF2B5EF4-FFF2-40B4-BE49-F238E27FC236}">
                <a16:creationId xmlns:a16="http://schemas.microsoft.com/office/drawing/2014/main" id="{0BB5AC85-6C4D-BF36-CC16-25C11AFF4955}"/>
              </a:ext>
            </a:extLst>
          </p:cNvPr>
          <p:cNvSpPr/>
          <p:nvPr/>
        </p:nvSpPr>
        <p:spPr>
          <a:xfrm rot="7938196">
            <a:off x="6912782" y="1554760"/>
            <a:ext cx="192296" cy="592784"/>
          </a:xfrm>
          <a:prstGeom prst="leftBrace">
            <a:avLst/>
          </a:prstGeom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616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438" y="744538"/>
            <a:ext cx="2411412" cy="992187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solidFill>
                  <a:srgbClr val="1C1D1D"/>
                </a:solidFill>
                <a:latin typeface="+mn-lt"/>
                <a:ea typeface="ＭＳ Ｐゴシック" pitchFamily="-65" charset="-128"/>
                <a:cs typeface="+mj-cs"/>
              </a:rPr>
              <a:t>Practical work in science: access</a:t>
            </a:r>
            <a:endParaRPr lang="en-US" sz="1400" dirty="0">
              <a:solidFill>
                <a:srgbClr val="1C1D1D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3FF1A8E-3F87-AAA0-E1AD-E9F5B45291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24" b="701"/>
          <a:stretch/>
        </p:blipFill>
        <p:spPr bwMode="auto">
          <a:xfrm>
            <a:off x="165598" y="1510795"/>
            <a:ext cx="1749573" cy="2473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3AD0287C-6CC9-53AC-CD94-D52DDFCFA3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5258102"/>
              </p:ext>
            </p:extLst>
          </p:nvPr>
        </p:nvGraphicFramePr>
        <p:xfrm>
          <a:off x="3031467" y="700340"/>
          <a:ext cx="4546200" cy="36634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4" imgW="3270484" imgH="2635295" progId="Excel.Sheet.12">
                  <p:embed/>
                </p:oleObj>
              </mc:Choice>
              <mc:Fallback>
                <p:oleObj name="Worksheet" r:id="rId4" imgW="3270484" imgH="2635295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3AD0287C-6CC9-53AC-CD94-D52DDFCFA35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31467" y="700340"/>
                        <a:ext cx="4546200" cy="36634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3144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0AF3-6D94-0DA9-3FD7-6CEAEB2F1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Practical work in science: quality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F9C75031-7145-127F-A3FF-DC2FC18EC12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2027317"/>
              </p:ext>
            </p:extLst>
          </p:nvPr>
        </p:nvGraphicFramePr>
        <p:xfrm>
          <a:off x="2650588" y="745306"/>
          <a:ext cx="5218794" cy="3530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5504811" imgH="3724694" progId="Excel.Sheet.12">
                  <p:embed/>
                </p:oleObj>
              </mc:Choice>
              <mc:Fallback>
                <p:oleObj name="Worksheet" r:id="rId3" imgW="5504811" imgH="3724694" progId="Excel.Shee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F9C75031-7145-127F-A3FF-DC2FC18EC1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650588" y="745306"/>
                        <a:ext cx="5218794" cy="3530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7F2DD2B0-ED39-9F22-D02B-709F487441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-1" r="824" b="701"/>
          <a:stretch/>
        </p:blipFill>
        <p:spPr bwMode="auto">
          <a:xfrm>
            <a:off x="165598" y="1510795"/>
            <a:ext cx="1749573" cy="247324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7340640"/>
      </p:ext>
    </p:extLst>
  </p:cSld>
  <p:clrMapOvr>
    <a:masterClrMapping/>
  </p:clrMapOvr>
</p:sld>
</file>

<file path=ppt/theme/theme1.xml><?xml version="1.0" encoding="utf-8"?>
<a:theme xmlns:a="http://schemas.openxmlformats.org/drawingml/2006/main" name="RS_Powerpoint template_16x9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RS powerpoint template.ppt [Compatibility Mode]" id="{BD26A55D-7E5D-4DA1-BCF9-63626D2FCD18}" vid="{E204F3F6-5891-40CC-B02E-560330256FD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A16988A4411D43993AF1AD54B21A42" ma:contentTypeVersion="18" ma:contentTypeDescription="Create a new document." ma:contentTypeScope="" ma:versionID="7d3cd43ba70f36fa3c37690c706d8f06">
  <xsd:schema xmlns:xsd="http://www.w3.org/2001/XMLSchema" xmlns:xs="http://www.w3.org/2001/XMLSchema" xmlns:p="http://schemas.microsoft.com/office/2006/metadata/properties" xmlns:ns2="595e4c87-8aad-4424-8d13-4e1a0ac8f772" xmlns:ns3="a06a9706-ad8f-4101-9ff4-bb1986540cca" targetNamespace="http://schemas.microsoft.com/office/2006/metadata/properties" ma:root="true" ma:fieldsID="98fd641a8cfad8eba1586fc43b07f76d" ns2:_="" ns3:_="">
    <xsd:import namespace="595e4c87-8aad-4424-8d13-4e1a0ac8f772"/>
    <xsd:import namespace="a06a9706-ad8f-4101-9ff4-bb1986540c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5e4c87-8aad-4424-8d13-4e1a0ac8f77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b860b5a-276f-4e20-a60a-049ecf2d2c4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6a9706-ad8f-4101-9ff4-bb1986540cc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fc8a0f90-a25b-428a-ba85-bf7ee30a594a}" ma:internalName="TaxCatchAll" ma:showField="CatchAllData" ma:web="a06a9706-ad8f-4101-9ff4-bb1986540cc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95e4c87-8aad-4424-8d13-4e1a0ac8f772">
      <Terms xmlns="http://schemas.microsoft.com/office/infopath/2007/PartnerControls"/>
    </lcf76f155ced4ddcb4097134ff3c332f>
    <TaxCatchAll xmlns="a06a9706-ad8f-4101-9ff4-bb1986540cca" xsi:nil="true"/>
  </documentManagement>
</p:properties>
</file>

<file path=customXml/itemProps1.xml><?xml version="1.0" encoding="utf-8"?>
<ds:datastoreItem xmlns:ds="http://schemas.openxmlformats.org/officeDocument/2006/customXml" ds:itemID="{52BCB65B-86E2-420D-ACC0-87A351D73331}"/>
</file>

<file path=customXml/itemProps2.xml><?xml version="1.0" encoding="utf-8"?>
<ds:datastoreItem xmlns:ds="http://schemas.openxmlformats.org/officeDocument/2006/customXml" ds:itemID="{47453C5B-77D1-4BBC-BBDF-3F1DEC9F6CB8}"/>
</file>

<file path=customXml/itemProps3.xml><?xml version="1.0" encoding="utf-8"?>
<ds:datastoreItem xmlns:ds="http://schemas.openxmlformats.org/officeDocument/2006/customXml" ds:itemID="{FBC27506-322F-48D1-B0B3-849877B0B042}"/>
</file>

<file path=docProps/app.xml><?xml version="1.0" encoding="utf-8"?>
<Properties xmlns="http://schemas.openxmlformats.org/officeDocument/2006/extended-properties" xmlns:vt="http://schemas.openxmlformats.org/officeDocument/2006/docPropsVTypes">
  <Template>RS powerpoint template</Template>
  <TotalTime>3859</TotalTime>
  <Words>1770</Words>
  <Application>Microsoft Office PowerPoint</Application>
  <PresentationFormat>On-screen Show (16:9)</PresentationFormat>
  <Paragraphs>263</Paragraphs>
  <Slides>23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ＭＳ Ｐゴシック</vt:lpstr>
      <vt:lpstr>Arial</vt:lpstr>
      <vt:lpstr>Calibri</vt:lpstr>
      <vt:lpstr>Courier New</vt:lpstr>
      <vt:lpstr>Symbol</vt:lpstr>
      <vt:lpstr>RS_Powerpoint template_16x9</vt:lpstr>
      <vt:lpstr>Worksheet</vt:lpstr>
      <vt:lpstr>ASE 2025 Annual Conference  Practical work in a ‘post-Covid’ era  David Montagu, Royal Society Steve Jones, CLEAPSS Alistair Moore, University of York Caroline Neuberg, Leeds Trinity University Ed Walsh, Ed Walsh Consulting  11 January 2025 </vt:lpstr>
      <vt:lpstr>Introductions</vt:lpstr>
      <vt:lpstr>About the SET </vt:lpstr>
      <vt:lpstr>Interest in science has declined  </vt:lpstr>
      <vt:lpstr>Why interest has declined</vt:lpstr>
      <vt:lpstr>Practical work in science: access</vt:lpstr>
      <vt:lpstr>Practical work in science: access</vt:lpstr>
      <vt:lpstr>Practical work in science: access</vt:lpstr>
      <vt:lpstr>Practical work in science: quality</vt:lpstr>
      <vt:lpstr>Practical work in science: quality</vt:lpstr>
      <vt:lpstr>Practical work in science: projects </vt:lpstr>
      <vt:lpstr>Conclusions</vt:lpstr>
      <vt:lpstr>Steve:</vt:lpstr>
      <vt:lpstr>PowerPoint Presentation</vt:lpstr>
      <vt:lpstr>PowerPoint Presentation</vt:lpstr>
      <vt:lpstr>PowerPoint Presentation</vt:lpstr>
      <vt:lpstr>PowerPoint Presentation</vt:lpstr>
      <vt:lpstr>Alistair: research evidence suggests ways we can ensure practical work supports learning</vt:lpstr>
      <vt:lpstr>Caroline: </vt:lpstr>
      <vt:lpstr>Ed: findings from Good Practical Science report (Gatsby, 2017)  and ‘Analysing Practical Science Activities’ (Millar, 2010)</vt:lpstr>
      <vt:lpstr>Caroline: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2023 Science Education Tracker  David Montagu Senior Policy Adviser     20 May 2024</dc:title>
  <dc:creator>David Montagu</dc:creator>
  <cp:lastModifiedBy>David Montagu</cp:lastModifiedBy>
  <cp:revision>18</cp:revision>
  <cp:lastPrinted>2024-10-29T20:05:50Z</cp:lastPrinted>
  <dcterms:created xsi:type="dcterms:W3CDTF">2024-05-10T14:38:28Z</dcterms:created>
  <dcterms:modified xsi:type="dcterms:W3CDTF">2025-01-11T12:47:45Z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0x010100D6A16988A4411D43993AF1AD54B21A42</vt:lpwstr>
  </property>
</Properties>
</file>