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6" d="100"/>
          <a:sy n="116" d="100"/>
        </p:scale>
        <p:origin x="-177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944D-B597-5A47-9D1A-C5C92C088F75}" type="datetimeFigureOut">
              <a:rPr lang="en-US" smtClean="0"/>
              <a:t>04/04/2017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8874-E2D4-E244-BD41-43B3EF1AA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626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944D-B597-5A47-9D1A-C5C92C088F75}" type="datetimeFigureOut">
              <a:rPr lang="en-US" smtClean="0"/>
              <a:t>04/04/2017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8874-E2D4-E244-BD41-43B3EF1AA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745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944D-B597-5A47-9D1A-C5C92C088F75}" type="datetimeFigureOut">
              <a:rPr lang="en-US" smtClean="0"/>
              <a:t>04/04/2017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8874-E2D4-E244-BD41-43B3EF1AA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343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944D-B597-5A47-9D1A-C5C92C088F75}" type="datetimeFigureOut">
              <a:rPr lang="en-US" smtClean="0"/>
              <a:t>04/04/2017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8874-E2D4-E244-BD41-43B3EF1AA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734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944D-B597-5A47-9D1A-C5C92C088F75}" type="datetimeFigureOut">
              <a:rPr lang="en-US" smtClean="0"/>
              <a:t>04/04/2017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8874-E2D4-E244-BD41-43B3EF1AA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957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944D-B597-5A47-9D1A-C5C92C088F75}" type="datetimeFigureOut">
              <a:rPr lang="en-US" smtClean="0"/>
              <a:t>04/04/2017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8874-E2D4-E244-BD41-43B3EF1AA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993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944D-B597-5A47-9D1A-C5C92C088F75}" type="datetimeFigureOut">
              <a:rPr lang="en-US" smtClean="0"/>
              <a:t>04/04/2017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8874-E2D4-E244-BD41-43B3EF1AA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525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944D-B597-5A47-9D1A-C5C92C088F75}" type="datetimeFigureOut">
              <a:rPr lang="en-US" smtClean="0"/>
              <a:t>04/04/2017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8874-E2D4-E244-BD41-43B3EF1AA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842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944D-B597-5A47-9D1A-C5C92C088F75}" type="datetimeFigureOut">
              <a:rPr lang="en-US" smtClean="0"/>
              <a:t>04/04/2017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8874-E2D4-E244-BD41-43B3EF1AA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461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944D-B597-5A47-9D1A-C5C92C088F75}" type="datetimeFigureOut">
              <a:rPr lang="en-US" smtClean="0"/>
              <a:t>04/04/2017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8874-E2D4-E244-BD41-43B3EF1AA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728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944D-B597-5A47-9D1A-C5C92C088F75}" type="datetimeFigureOut">
              <a:rPr lang="en-US" smtClean="0"/>
              <a:t>04/04/2017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8874-E2D4-E244-BD41-43B3EF1AA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483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76944D-B597-5A47-9D1A-C5C92C088F75}" type="datetimeFigureOut">
              <a:rPr lang="en-US" smtClean="0"/>
              <a:t>04/04/2017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818874-E2D4-E244-BD41-43B3EF1AA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055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esson Guidance for PP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6385"/>
            <a:ext cx="9144000" cy="6461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843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esson Guidance for PP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6385"/>
            <a:ext cx="9144000" cy="6461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9582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esson Guidance for PP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6385"/>
            <a:ext cx="9144000" cy="6461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7134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esson Guidance for PP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6385"/>
            <a:ext cx="9144000" cy="6461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0953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esson Guidance for PP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6385"/>
            <a:ext cx="9144000" cy="6461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88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esson Guidance for PP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6385"/>
            <a:ext cx="9144000" cy="6461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33863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0</Words>
  <Application>Microsoft Macintosh PowerPoint</Application>
  <PresentationFormat>On-screen Show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Commercial Campaigns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Suzie tatnell</dc:creator>
  <cp:lastModifiedBy>Suzie tatnell</cp:lastModifiedBy>
  <cp:revision>5</cp:revision>
  <dcterms:created xsi:type="dcterms:W3CDTF">2017-04-03T12:03:40Z</dcterms:created>
  <dcterms:modified xsi:type="dcterms:W3CDTF">2017-04-04T10:44:35Z</dcterms:modified>
</cp:coreProperties>
</file>