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 Presentation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 Presentation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8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 Presentation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 Presentation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Presentation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Presentation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Commercial Campaigns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 tatnell</dc:creator>
  <cp:lastModifiedBy>Suzie tatnell</cp:lastModifiedBy>
  <cp:revision>3</cp:revision>
  <dcterms:created xsi:type="dcterms:W3CDTF">2017-04-03T12:03:40Z</dcterms:created>
  <dcterms:modified xsi:type="dcterms:W3CDTF">2017-04-04T10:35:53Z</dcterms:modified>
</cp:coreProperties>
</file>