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71" r:id="rId3"/>
    <p:sldId id="276" r:id="rId4"/>
    <p:sldId id="272" r:id="rId5"/>
    <p:sldId id="273" r:id="rId6"/>
    <p:sldId id="275" r:id="rId7"/>
    <p:sldId id="270" r:id="rId8"/>
    <p:sldId id="281" r:id="rId9"/>
    <p:sldId id="282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89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D49D5-FDBB-41E0-B349-40FA559EB043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1F83-9939-4472-8EE6-64A929408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8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1523E-6886-42D4-AE7E-A55FB296D0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1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Jenner: Smallpox is Stemmed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Robert A. Thom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1F83-9939-4472-8EE6-64A929408B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7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 Jenner performing the first vaccination against smallpox in 1796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Gaston-Theodore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Melingue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1879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1F83-9939-4472-8EE6-64A929408B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Jenner Vaccinating a Boy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Eugène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-Ernest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Hillemacher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1884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1F83-9939-4472-8EE6-64A929408B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9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Edward Jenner’s Smallpox Discovery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 Alexia Sinclair, 2015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1F83-9939-4472-8EE6-64A929408B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5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still from the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short film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made in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1F83-9939-4472-8EE6-64A929408B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7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24E291-B233-483F-AA01-7341787392A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1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6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3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1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A825-CBEF-475E-8829-B000A705F831}" type="datetimeFigureOut">
              <a:rPr lang="en-GB" smtClean="0"/>
              <a:t>28/01/2016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DAB1-5D41-4F13-B66E-E136036E8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Felix\AppData\Local\Temp\Temp1_smallpox-logo(2).zip\smallpox-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05" y="404664"/>
            <a:ext cx="4464496" cy="975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6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K FLEXI2GB:TERHI:JAMES:Stills:03 James cu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" t="9825" r="64108" b="45521"/>
          <a:stretch/>
        </p:blipFill>
        <p:spPr bwMode="auto">
          <a:xfrm>
            <a:off x="0" y="0"/>
            <a:ext cx="9144000" cy="6317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-6350" y="3933056"/>
            <a:ext cx="9150350" cy="2924943"/>
            <a:chOff x="-6478" y="3933551"/>
            <a:chExt cx="9150478" cy="2924449"/>
          </a:xfrm>
        </p:grpSpPr>
        <p:sp>
          <p:nvSpPr>
            <p:cNvPr id="13" name="Rectangle 12"/>
            <p:cNvSpPr/>
            <p:nvPr/>
          </p:nvSpPr>
          <p:spPr>
            <a:xfrm>
              <a:off x="-6478" y="5661227"/>
              <a:ext cx="9150478" cy="119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3" name="TextBox 3"/>
            <p:cNvSpPr txBox="1">
              <a:spLocks noChangeArrowheads="1"/>
            </p:cNvSpPr>
            <p:nvPr/>
          </p:nvSpPr>
          <p:spPr bwMode="auto">
            <a:xfrm>
              <a:off x="1632237" y="3933551"/>
              <a:ext cx="6100549" cy="212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GB" altLang="en-US" sz="22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This activity was produced by the </a:t>
              </a:r>
              <a:br>
                <a:rPr lang="en-GB" altLang="en-US" sz="22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GB" altLang="en-US" sz="22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Association for Science Education</a:t>
              </a:r>
              <a:r>
                <a:rPr lang="en-GB" altLang="en-US" sz="22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algn="ctr"/>
              <a:r>
                <a:rPr lang="en-GB" altLang="en-US" sz="22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 partnership with </a:t>
              </a:r>
              <a:br>
                <a:rPr lang="en-GB" altLang="en-US" sz="22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GB" altLang="en-US" sz="22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James Films</a:t>
              </a:r>
              <a:br>
                <a:rPr lang="en-GB" altLang="en-US" sz="22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en-GB" altLang="en-US" sz="22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/>
              </a:r>
              <a:br>
                <a:rPr lang="en-GB" altLang="en-US" sz="2200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endParaRPr lang="en-GB" altLang="en-US" sz="2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4344" name="Picture 2" descr="http://www.wellcome.ac.uk/stellent/groups/corporatesite/@policy_communications/documents/web_document/wtvm05045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788" y="5949280"/>
              <a:ext cx="2647641" cy="70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2" descr="C:\Users\Felix\AppData\Local\Temp\ASE Logo Blue 300 (2015)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58803"/>
              <a:ext cx="450300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TextBox 16"/>
          <p:cNvSpPr txBox="1">
            <a:spLocks noChangeArrowheads="1"/>
          </p:cNvSpPr>
          <p:nvPr/>
        </p:nvSpPr>
        <p:spPr bwMode="auto">
          <a:xfrm>
            <a:off x="6588125" y="188913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ASE and James Film</a:t>
            </a:r>
            <a:r>
              <a:rPr lang="en-GB" altLang="en-US" b="1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0" name="Picture 9" descr="C:\Users\Felix\AppData\Local\Temp\Temp1_smallpox-logo(2).zip\smallpox-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258991" cy="71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087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ome:Desktop:Painting Robert A Thom cop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48" y="0"/>
            <a:ext cx="9146348" cy="6885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3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967" y="156695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skerville Old Face"/>
                <a:cs typeface="Baskerville Old Face"/>
              </a:rPr>
              <a:t>You can’t fake history. </a:t>
            </a:r>
            <a:endParaRPr lang="en-US" b="1" dirty="0" smtClean="0">
              <a:latin typeface="Baskerville Old Face"/>
              <a:cs typeface="Baskerville Old Face"/>
            </a:endParaRPr>
          </a:p>
          <a:p>
            <a:pPr algn="ctr"/>
            <a:endParaRPr lang="en-US" b="1" dirty="0">
              <a:latin typeface="Baskerville Old Face"/>
              <a:cs typeface="Baskerville Old Face"/>
            </a:endParaRPr>
          </a:p>
          <a:p>
            <a:pPr algn="ctr"/>
            <a:r>
              <a:rPr lang="en-US" b="1" dirty="0" smtClean="0">
                <a:latin typeface="Baskerville Old Face"/>
                <a:cs typeface="Baskerville Old Face"/>
              </a:rPr>
              <a:t>You </a:t>
            </a:r>
            <a:r>
              <a:rPr lang="en-US" b="1" dirty="0">
                <a:latin typeface="Baskerville Old Face"/>
                <a:cs typeface="Baskerville Old Face"/>
              </a:rPr>
              <a:t>have to know how people lived, what they wore</a:t>
            </a:r>
            <a:r>
              <a:rPr lang="en-US" b="1" dirty="0" smtClean="0">
                <a:latin typeface="Baskerville Old Face"/>
                <a:cs typeface="Baskerville Old Face"/>
              </a:rPr>
              <a:t>,</a:t>
            </a:r>
          </a:p>
          <a:p>
            <a:pPr algn="ctr"/>
            <a:r>
              <a:rPr lang="en-US" b="1" dirty="0" smtClean="0">
                <a:latin typeface="Baskerville Old Face"/>
                <a:cs typeface="Baskerville Old Face"/>
              </a:rPr>
              <a:t> </a:t>
            </a:r>
            <a:r>
              <a:rPr lang="en-US" b="1" dirty="0">
                <a:latin typeface="Baskerville Old Face"/>
                <a:cs typeface="Baskerville Old Face"/>
              </a:rPr>
              <a:t>their physical surroundings, the architecture and furniture of the time, </a:t>
            </a:r>
            <a:r>
              <a:rPr lang="en-US" b="1" dirty="0" smtClean="0">
                <a:latin typeface="Baskerville Old Face"/>
                <a:cs typeface="Baskerville Old Face"/>
              </a:rPr>
              <a:t>the tools of the physicians. </a:t>
            </a:r>
          </a:p>
          <a:p>
            <a:pPr algn="ctr"/>
            <a:endParaRPr lang="en-US" b="1" dirty="0" smtClean="0">
              <a:latin typeface="Baskerville Old Face"/>
              <a:cs typeface="Baskerville Old Face"/>
            </a:endParaRPr>
          </a:p>
          <a:p>
            <a:pPr algn="ctr"/>
            <a:r>
              <a:rPr lang="en-US" b="1" dirty="0" smtClean="0">
                <a:latin typeface="Baskerville Old Face"/>
                <a:cs typeface="Baskerville Old Face"/>
              </a:rPr>
              <a:t>My </a:t>
            </a:r>
            <a:r>
              <a:rPr lang="en-US" b="1" dirty="0">
                <a:latin typeface="Baskerville Old Face"/>
                <a:cs typeface="Baskerville Old Face"/>
              </a:rPr>
              <a:t>responsibility is to make you forget they’re paintings </a:t>
            </a:r>
            <a:r>
              <a:rPr lang="en-US" b="1" dirty="0" smtClean="0">
                <a:latin typeface="Baskerville Old Face"/>
                <a:cs typeface="Baskerville Old Face"/>
              </a:rPr>
              <a:t>and </a:t>
            </a:r>
            <a:r>
              <a:rPr lang="en-US" b="1" dirty="0">
                <a:latin typeface="Baskerville Old Face"/>
                <a:cs typeface="Baskerville Old Face"/>
              </a:rPr>
              <a:t>feel that you’re actually </a:t>
            </a:r>
            <a:r>
              <a:rPr lang="en-US" b="1" dirty="0" smtClean="0">
                <a:latin typeface="Baskerville Old Face"/>
                <a:cs typeface="Baskerville Old Face"/>
              </a:rPr>
              <a:t>there. </a:t>
            </a:r>
          </a:p>
          <a:p>
            <a:endParaRPr lang="en-US" dirty="0">
              <a:latin typeface="Baskerville Old Face"/>
              <a:cs typeface="Baskerville Old Face"/>
            </a:endParaRPr>
          </a:p>
          <a:p>
            <a:pPr algn="r"/>
            <a:r>
              <a:rPr lang="en-US" b="1" dirty="0" smtClean="0">
                <a:latin typeface="Baskerville Old Face"/>
                <a:cs typeface="Baskerville Old Face"/>
              </a:rPr>
              <a:t>Robert A. Thom</a:t>
            </a:r>
            <a:endParaRPr lang="en-US" b="1" dirty="0">
              <a:latin typeface="Baskerville Old Face"/>
              <a:cs typeface="Baskerville Old Face"/>
            </a:endParaRPr>
          </a:p>
        </p:txBody>
      </p:sp>
      <p:pic>
        <p:nvPicPr>
          <p:cNvPr id="1026" name="Picture 2" descr="http://www.med.umich.edu/opm/newspage/images/thom_Pasteurl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/>
          <a:stretch/>
        </p:blipFill>
        <p:spPr bwMode="auto">
          <a:xfrm>
            <a:off x="-1855" y="-27384"/>
            <a:ext cx="4125867" cy="33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d.umich.edu/opm/newspage/images/Thom_Leeuwenhoek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" y="3573015"/>
            <a:ext cx="4120601" cy="33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d.umich.edu/opm/newspage/images/Thom-Hippocratesl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0"/>
          <a:stretch/>
        </p:blipFill>
        <p:spPr bwMode="auto">
          <a:xfrm>
            <a:off x="4355976" y="3573015"/>
            <a:ext cx="4788024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ART 29-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isplaying ART 29-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isplaying ART 29-B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isplaying ART 29-B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C:\Users\Felix\AppData\Local\Temp\ART 29-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60" y="0"/>
            <a:ext cx="6562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ome:Desktop:paintning Hillemach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044"/>
            <a:ext cx="9144000" cy="6891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88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ia Sincl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78" y="0"/>
            <a:ext cx="8179445" cy="6879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K FLEXI2GB:TERHI:JAMES:Stills:03 James c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58506"/>
            <a:ext cx="9143999" cy="514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1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ome:Desktop:Painting Robert A Thom co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11" y="64423"/>
            <a:ext cx="2558124" cy="19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C:\Users\Felix\AppData\Local\Temp\ART 29-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8" y="2334779"/>
            <a:ext cx="1982913" cy="2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cintosh HD:Users:Home:Desktop:paintning Hillemach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36" y="4869160"/>
            <a:ext cx="2359903" cy="177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K FLEXI2GB:TERHI:JAMES:Stills:03 James c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728" y="3933056"/>
            <a:ext cx="2855553" cy="160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lexia Sinclai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81513"/>
            <a:ext cx="2529251" cy="2127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41658" y="589285"/>
            <a:ext cx="1944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1884</a:t>
            </a:r>
            <a:br>
              <a:rPr lang="en-GB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GB" sz="4000" b="1" dirty="0" smtClean="0">
                <a:latin typeface="Baskerville Old Face" panose="02020602080505020303" pitchFamily="18" charset="0"/>
              </a:rPr>
              <a:t/>
            </a:r>
            <a:br>
              <a:rPr lang="en-GB" sz="4000" b="1" dirty="0" smtClean="0">
                <a:latin typeface="Baskerville Old Face" panose="02020602080505020303" pitchFamily="18" charset="0"/>
              </a:rPr>
            </a:br>
            <a:r>
              <a:rPr lang="en-GB" sz="40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1879</a:t>
            </a:r>
            <a:br>
              <a:rPr lang="en-GB" sz="40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en-GB" sz="4000" b="1" dirty="0" smtClean="0">
                <a:latin typeface="Baskerville Old Face" panose="02020602080505020303" pitchFamily="18" charset="0"/>
              </a:rPr>
              <a:t/>
            </a:r>
            <a:br>
              <a:rPr lang="en-GB" sz="4000" b="1" dirty="0" smtClean="0">
                <a:latin typeface="Baskerville Old Face" panose="02020602080505020303" pitchFamily="18" charset="0"/>
              </a:rPr>
            </a:br>
            <a:r>
              <a:rPr lang="en-GB" sz="40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1950</a:t>
            </a:r>
            <a:br>
              <a:rPr lang="en-GB" sz="40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</a:br>
            <a:r>
              <a:rPr lang="en-GB" sz="4000" b="1" dirty="0" smtClean="0">
                <a:latin typeface="Baskerville Old Face" panose="02020602080505020303" pitchFamily="18" charset="0"/>
              </a:rPr>
              <a:t/>
            </a:r>
            <a:br>
              <a:rPr lang="en-GB" sz="4000" b="1" dirty="0" smtClean="0">
                <a:latin typeface="Baskerville Old Face" panose="02020602080505020303" pitchFamily="18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2014</a:t>
            </a:r>
            <a:br>
              <a:rPr lang="en-GB" sz="4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GB" sz="4000" b="1" dirty="0" smtClean="0">
                <a:latin typeface="Baskerville Old Face" panose="02020602080505020303" pitchFamily="18" charset="0"/>
              </a:rPr>
              <a:t/>
            </a:r>
            <a:br>
              <a:rPr lang="en-GB" sz="4000" b="1" dirty="0" smtClean="0">
                <a:latin typeface="Baskerville Old Face" panose="02020602080505020303" pitchFamily="18" charset="0"/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2015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Home:Desktop:paintning Hillem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58" y="404664"/>
            <a:ext cx="2359903" cy="177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C:\Users\Felix\AppData\Local\Temp\ART 29-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13" y="1293891"/>
            <a:ext cx="1982913" cy="20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Macintosh HD:Users:Home:Desktop:Painting Robert A Thom cop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50779"/>
            <a:ext cx="2558124" cy="19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K FLEXI2GB:TERHI:JAMES:Stills:03 James c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73807"/>
            <a:ext cx="2855553" cy="160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lexia Sinclai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66035"/>
            <a:ext cx="2529251" cy="2127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7200" y="5638830"/>
            <a:ext cx="888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  1884    </a:t>
            </a:r>
            <a:r>
              <a:rPr lang="en-GB" sz="40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1879     </a:t>
            </a:r>
            <a:r>
              <a:rPr lang="en-GB" sz="40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1950    </a:t>
            </a:r>
            <a:r>
              <a:rPr lang="en-GB" sz="40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2014     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2015</a:t>
            </a:r>
            <a:endParaRPr lang="en-GB" sz="4000" b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137</Words>
  <Application>Microsoft Office PowerPoint</Application>
  <PresentationFormat>On-screen Show (4:3)</PresentationFormat>
  <Paragraphs>26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</dc:creator>
  <cp:lastModifiedBy>Felix</cp:lastModifiedBy>
  <cp:revision>48</cp:revision>
  <dcterms:created xsi:type="dcterms:W3CDTF">2015-05-15T13:06:58Z</dcterms:created>
  <dcterms:modified xsi:type="dcterms:W3CDTF">2016-01-29T01:58:40Z</dcterms:modified>
</cp:coreProperties>
</file>