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60" r:id="rId6"/>
  </p:sldIdLst>
  <p:sldSz cx="10693400" cy="7556500"/>
  <p:notesSz cx="6858000" cy="9144000"/>
  <p:embeddedFontLst>
    <p:embeddedFont>
      <p:font typeface="Aharoni" panose="02010803020104030203" pitchFamily="2" charset="-79"/>
      <p:bold r:id="rId8"/>
    </p:embeddedFont>
    <p:embeddedFont>
      <p:font typeface="Asap" panose="020B0604020202020204" charset="0"/>
      <p:regular r:id="rId9"/>
      <p:bold r:id="rId10"/>
      <p:italic r:id="rId11"/>
      <p:boldItalic r:id="rId12"/>
    </p:embeddedFont>
    <p:embeddedFont>
      <p:font typeface="Asap Bold" panose="020B0604020202020204" charset="0"/>
      <p:regular r:id="rId13"/>
      <p:bold r:id="rId14"/>
    </p:embeddedFont>
    <p:embeddedFont>
      <p:font typeface="Asap Condensed" panose="020B0604020202020204" charset="0"/>
      <p:regular r:id="rId15"/>
      <p:bold r:id="rId16"/>
      <p:italic r:id="rId17"/>
      <p:boldItalic r:id="rId18"/>
    </p:embeddedFont>
    <p:embeddedFont>
      <p:font typeface="Asap Condensed Bold" panose="020B0604020202020204" charset="0"/>
      <p:regular r:id="rId19"/>
      <p:bold r:id="rId20"/>
    </p:embeddedFont>
    <p:embeddedFont>
      <p:font typeface="Asap Condensed Semi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CA0C8-FC33-4728-9F46-CEC132ED4429}" v="143" dt="2025-06-26T09:01:31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3152" autoAdjust="0"/>
  </p:normalViewPr>
  <p:slideViewPr>
    <p:cSldViewPr>
      <p:cViewPr varScale="1">
        <p:scale>
          <a:sx n="73" d="100"/>
          <a:sy n="73" d="100"/>
        </p:scale>
        <p:origin x="2256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McCready" userId="f6088f3316c3291b" providerId="LiveId" clId="{639CA0C8-FC33-4728-9F46-CEC132ED4429}"/>
    <pc:docChg chg="undo custSel addSld delSld modSld">
      <pc:chgData name="Rebecca McCready" userId="f6088f3316c3291b" providerId="LiveId" clId="{639CA0C8-FC33-4728-9F46-CEC132ED4429}" dt="2025-06-26T09:03:56.616" v="1445" actId="403"/>
      <pc:docMkLst>
        <pc:docMk/>
      </pc:docMkLst>
      <pc:sldChg chg="addSp delSp modSp mod">
        <pc:chgData name="Rebecca McCready" userId="f6088f3316c3291b" providerId="LiveId" clId="{639CA0C8-FC33-4728-9F46-CEC132ED4429}" dt="2025-06-26T08:43:13.253" v="1270" actId="790"/>
        <pc:sldMkLst>
          <pc:docMk/>
          <pc:sldMk cId="0" sldId="256"/>
        </pc:sldMkLst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6"/>
            <ac:spMk id="3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6"/>
            <ac:spMk id="5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6"/>
            <ac:spMk id="6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6"/>
            <ac:spMk id="7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6"/>
            <ac:spMk id="8" creationId="{00000000-0000-0000-0000-000000000000}"/>
          </ac:spMkLst>
        </pc:spChg>
        <pc:spChg chg="add del">
          <ac:chgData name="Rebecca McCready" userId="f6088f3316c3291b" providerId="LiveId" clId="{639CA0C8-FC33-4728-9F46-CEC132ED4429}" dt="2025-06-26T07:46:59.204" v="2" actId="22"/>
          <ac:spMkLst>
            <pc:docMk/>
            <pc:sldMk cId="0" sldId="256"/>
            <ac:spMk id="10" creationId="{D97AEBEB-275F-D582-2822-C7B7312E37FF}"/>
          </ac:spMkLst>
        </pc:spChg>
      </pc:sldChg>
      <pc:sldChg chg="modSp del mod">
        <pc:chgData name="Rebecca McCready" userId="f6088f3316c3291b" providerId="LiveId" clId="{639CA0C8-FC33-4728-9F46-CEC132ED4429}" dt="2025-06-26T08:45:14.729" v="1271" actId="47"/>
        <pc:sldMkLst>
          <pc:docMk/>
          <pc:sldMk cId="0" sldId="257"/>
        </pc:sldMkLst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7"/>
            <ac:spMk id="2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7"/>
            <ac:spMk id="3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7"/>
            <ac:spMk id="4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7"/>
            <ac:spMk id="5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7"/>
            <ac:spMk id="6" creationId="{00000000-0000-0000-0000-000000000000}"/>
          </ac:spMkLst>
        </pc:spChg>
      </pc:sldChg>
      <pc:sldChg chg="del">
        <pc:chgData name="Rebecca McCready" userId="f6088f3316c3291b" providerId="LiveId" clId="{639CA0C8-FC33-4728-9F46-CEC132ED4429}" dt="2025-06-26T07:49:24.144" v="17" actId="47"/>
        <pc:sldMkLst>
          <pc:docMk/>
          <pc:sldMk cId="0" sldId="258"/>
        </pc:sldMkLst>
      </pc:sldChg>
      <pc:sldChg chg="modSp del mod">
        <pc:chgData name="Rebecca McCready" userId="f6088f3316c3291b" providerId="LiveId" clId="{639CA0C8-FC33-4728-9F46-CEC132ED4429}" dt="2025-06-26T08:45:26.921" v="1273" actId="47"/>
        <pc:sldMkLst>
          <pc:docMk/>
          <pc:sldMk cId="0" sldId="259"/>
        </pc:sldMkLst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9"/>
            <ac:spMk id="2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9"/>
            <ac:spMk id="4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9"/>
            <ac:spMk id="5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59"/>
            <ac:spMk id="6" creationId="{00000000-0000-0000-0000-000000000000}"/>
          </ac:spMkLst>
        </pc:spChg>
        <pc:graphicFrameChg chg="modGraphic">
          <ac:chgData name="Rebecca McCready" userId="f6088f3316c3291b" providerId="LiveId" clId="{639CA0C8-FC33-4728-9F46-CEC132ED4429}" dt="2025-06-26T08:43:13.253" v="1270" actId="790"/>
          <ac:graphicFrameMkLst>
            <pc:docMk/>
            <pc:sldMk cId="0" sldId="259"/>
            <ac:graphicFrameMk id="3" creationId="{00000000-0000-0000-0000-000000000000}"/>
          </ac:graphicFrameMkLst>
        </pc:graphicFrameChg>
      </pc:sldChg>
      <pc:sldChg chg="modSp mod">
        <pc:chgData name="Rebecca McCready" userId="f6088f3316c3291b" providerId="LiveId" clId="{639CA0C8-FC33-4728-9F46-CEC132ED4429}" dt="2025-06-26T09:00:23.159" v="1439" actId="207"/>
        <pc:sldMkLst>
          <pc:docMk/>
          <pc:sldMk cId="0" sldId="260"/>
        </pc:sldMkLst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60"/>
            <ac:spMk id="2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9:00:23.159" v="1439" actId="207"/>
          <ac:spMkLst>
            <pc:docMk/>
            <pc:sldMk cId="0" sldId="260"/>
            <ac:spMk id="3" creationId="{00000000-0000-0000-0000-000000000000}"/>
          </ac:spMkLst>
        </pc:spChg>
      </pc:sldChg>
      <pc:sldChg chg="addSp delSp modSp add mod modClrScheme chgLayout modNotesTx">
        <pc:chgData name="Rebecca McCready" userId="f6088f3316c3291b" providerId="LiveId" clId="{639CA0C8-FC33-4728-9F46-CEC132ED4429}" dt="2025-06-26T08:58:57.332" v="1433" actId="478"/>
        <pc:sldMkLst>
          <pc:docMk/>
          <pc:sldMk cId="0" sldId="261"/>
        </pc:sldMkLst>
        <pc:spChg chg="del mod">
          <ac:chgData name="Rebecca McCready" userId="f6088f3316c3291b" providerId="LiveId" clId="{639CA0C8-FC33-4728-9F46-CEC132ED4429}" dt="2025-06-26T07:53:46.484" v="90" actId="478"/>
          <ac:spMkLst>
            <pc:docMk/>
            <pc:sldMk cId="0" sldId="261"/>
            <ac:spMk id="2" creationId="{00000000-0000-0000-0000-000000000000}"/>
          </ac:spMkLst>
        </pc:spChg>
        <pc:spChg chg="add mod ord">
          <ac:chgData name="Rebecca McCready" userId="f6088f3316c3291b" providerId="LiveId" clId="{639CA0C8-FC33-4728-9F46-CEC132ED4429}" dt="2025-06-26T08:33:45.907" v="1186" actId="14100"/>
          <ac:spMkLst>
            <pc:docMk/>
            <pc:sldMk cId="0" sldId="261"/>
            <ac:spMk id="3" creationId="{872F975F-63E7-49D1-F4A9-01DB965AFD3F}"/>
          </ac:spMkLst>
        </pc:spChg>
        <pc:spChg chg="add mod">
          <ac:chgData name="Rebecca McCready" userId="f6088f3316c3291b" providerId="LiveId" clId="{639CA0C8-FC33-4728-9F46-CEC132ED4429}" dt="2025-06-26T08:37:41.009" v="1210" actId="1076"/>
          <ac:spMkLst>
            <pc:docMk/>
            <pc:sldMk cId="0" sldId="261"/>
            <ac:spMk id="4" creationId="{D465D0A3-141B-3B9C-5B43-B079A637BCD4}"/>
          </ac:spMkLst>
        </pc:spChg>
        <pc:spChg chg="del mod">
          <ac:chgData name="Rebecca McCready" userId="f6088f3316c3291b" providerId="LiveId" clId="{639CA0C8-FC33-4728-9F46-CEC132ED4429}" dt="2025-06-26T07:51:41.518" v="43" actId="478"/>
          <ac:spMkLst>
            <pc:docMk/>
            <pc:sldMk cId="0" sldId="261"/>
            <ac:spMk id="5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8:41:21.500" v="1261" actId="478"/>
          <ac:spMkLst>
            <pc:docMk/>
            <pc:sldMk cId="0" sldId="261"/>
            <ac:spMk id="6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7:50:26.207" v="24" actId="478"/>
          <ac:spMkLst>
            <pc:docMk/>
            <pc:sldMk cId="0" sldId="261"/>
            <ac:spMk id="8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7:51:58.724" v="53" actId="478"/>
          <ac:spMkLst>
            <pc:docMk/>
            <pc:sldMk cId="0" sldId="261"/>
            <ac:spMk id="9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7:52:06.428" v="55" actId="1076"/>
          <ac:spMkLst>
            <pc:docMk/>
            <pc:sldMk cId="0" sldId="261"/>
            <ac:spMk id="10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8:00:39.197" v="573" actId="478"/>
          <ac:spMkLst>
            <pc:docMk/>
            <pc:sldMk cId="0" sldId="261"/>
            <ac:spMk id="11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8:00:39.197" v="573" actId="478"/>
          <ac:spMkLst>
            <pc:docMk/>
            <pc:sldMk cId="0" sldId="261"/>
            <ac:spMk id="12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8:00:39.197" v="573" actId="478"/>
          <ac:spMkLst>
            <pc:docMk/>
            <pc:sldMk cId="0" sldId="261"/>
            <ac:spMk id="13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8:00:39.197" v="573" actId="478"/>
          <ac:spMkLst>
            <pc:docMk/>
            <pc:sldMk cId="0" sldId="261"/>
            <ac:spMk id="14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8:00:39.197" v="573" actId="478"/>
          <ac:spMkLst>
            <pc:docMk/>
            <pc:sldMk cId="0" sldId="261"/>
            <ac:spMk id="16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8:00:39.197" v="573" actId="478"/>
          <ac:spMkLst>
            <pc:docMk/>
            <pc:sldMk cId="0" sldId="261"/>
            <ac:spMk id="17" creationId="{00000000-0000-0000-0000-000000000000}"/>
          </ac:spMkLst>
        </pc:spChg>
        <pc:spChg chg="mod">
          <ac:chgData name="Rebecca McCready" userId="f6088f3316c3291b" providerId="LiveId" clId="{639CA0C8-FC33-4728-9F46-CEC132ED4429}" dt="2025-06-26T07:52:06.428" v="55" actId="1076"/>
          <ac:spMkLst>
            <pc:docMk/>
            <pc:sldMk cId="0" sldId="261"/>
            <ac:spMk id="19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8:00:39.197" v="573" actId="478"/>
          <ac:spMkLst>
            <pc:docMk/>
            <pc:sldMk cId="0" sldId="261"/>
            <ac:spMk id="20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8:00:39.197" v="573" actId="478"/>
          <ac:spMkLst>
            <pc:docMk/>
            <pc:sldMk cId="0" sldId="261"/>
            <ac:spMk id="22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8:00:39.197" v="573" actId="478"/>
          <ac:spMkLst>
            <pc:docMk/>
            <pc:sldMk cId="0" sldId="261"/>
            <ac:spMk id="23" creationId="{00000000-0000-0000-0000-000000000000}"/>
          </ac:spMkLst>
        </pc:spChg>
        <pc:spChg chg="del mod">
          <ac:chgData name="Rebecca McCready" userId="f6088f3316c3291b" providerId="LiveId" clId="{639CA0C8-FC33-4728-9F46-CEC132ED4429}" dt="2025-06-26T08:00:39.197" v="573" actId="478"/>
          <ac:spMkLst>
            <pc:docMk/>
            <pc:sldMk cId="0" sldId="261"/>
            <ac:spMk id="24" creationId="{00000000-0000-0000-0000-000000000000}"/>
          </ac:spMkLst>
        </pc:spChg>
        <pc:spChg chg="del">
          <ac:chgData name="Rebecca McCready" userId="f6088f3316c3291b" providerId="LiveId" clId="{639CA0C8-FC33-4728-9F46-CEC132ED4429}" dt="2025-06-26T08:46:20.752" v="1280" actId="478"/>
          <ac:spMkLst>
            <pc:docMk/>
            <pc:sldMk cId="0" sldId="261"/>
            <ac:spMk id="25" creationId="{00000000-0000-0000-0000-000000000000}"/>
          </ac:spMkLst>
        </pc:spChg>
        <pc:spChg chg="add mod ord">
          <ac:chgData name="Rebecca McCready" userId="f6088f3316c3291b" providerId="LiveId" clId="{639CA0C8-FC33-4728-9F46-CEC132ED4429}" dt="2025-06-26T08:40:46.123" v="1255" actId="2711"/>
          <ac:spMkLst>
            <pc:docMk/>
            <pc:sldMk cId="0" sldId="261"/>
            <ac:spMk id="26" creationId="{6AC3B3A3-C8E6-04AD-ACE5-C90739DC4BA2}"/>
          </ac:spMkLst>
        </pc:spChg>
        <pc:spChg chg="add del mod">
          <ac:chgData name="Rebecca McCready" userId="f6088f3316c3291b" providerId="LiveId" clId="{639CA0C8-FC33-4728-9F46-CEC132ED4429}" dt="2025-06-26T07:52:17.325" v="57" actId="6264"/>
          <ac:spMkLst>
            <pc:docMk/>
            <pc:sldMk cId="0" sldId="261"/>
            <ac:spMk id="27" creationId="{6B7DD5DB-BA34-7C16-8E8B-53AC09518770}"/>
          </ac:spMkLst>
        </pc:spChg>
        <pc:spChg chg="add del mod">
          <ac:chgData name="Rebecca McCready" userId="f6088f3316c3291b" providerId="LiveId" clId="{639CA0C8-FC33-4728-9F46-CEC132ED4429}" dt="2025-06-26T07:52:17.325" v="57" actId="6264"/>
          <ac:spMkLst>
            <pc:docMk/>
            <pc:sldMk cId="0" sldId="261"/>
            <ac:spMk id="28" creationId="{DC86DC99-39D8-CD0E-9522-B0315F614166}"/>
          </ac:spMkLst>
        </pc:spChg>
        <pc:spChg chg="del mod">
          <ac:chgData name="Rebecca McCready" userId="f6088f3316c3291b" providerId="LiveId" clId="{639CA0C8-FC33-4728-9F46-CEC132ED4429}" dt="2025-06-26T07:51:34.184" v="40"/>
          <ac:spMkLst>
            <pc:docMk/>
            <pc:sldMk cId="0" sldId="261"/>
            <ac:spMk id="29" creationId="{638976E4-FB06-3762-12CE-DC598A583E4D}"/>
          </ac:spMkLst>
        </pc:spChg>
        <pc:spChg chg="del mod">
          <ac:chgData name="Rebecca McCready" userId="f6088f3316c3291b" providerId="LiveId" clId="{639CA0C8-FC33-4728-9F46-CEC132ED4429}" dt="2025-06-26T07:51:25.294" v="35" actId="478"/>
          <ac:spMkLst>
            <pc:docMk/>
            <pc:sldMk cId="0" sldId="261"/>
            <ac:spMk id="30" creationId="{8B4DD76E-644A-821E-25C2-E33C9C289D0E}"/>
          </ac:spMkLst>
        </pc:spChg>
        <pc:spChg chg="add del mod">
          <ac:chgData name="Rebecca McCready" userId="f6088f3316c3291b" providerId="LiveId" clId="{639CA0C8-FC33-4728-9F46-CEC132ED4429}" dt="2025-06-26T08:38:26.936" v="1233"/>
          <ac:spMkLst>
            <pc:docMk/>
            <pc:sldMk cId="0" sldId="261"/>
            <ac:spMk id="35" creationId="{9483B142-7099-1C49-E2F6-5F6E9D0F0336}"/>
          </ac:spMkLst>
        </pc:spChg>
        <pc:spChg chg="add del mod">
          <ac:chgData name="Rebecca McCready" userId="f6088f3316c3291b" providerId="LiveId" clId="{639CA0C8-FC33-4728-9F46-CEC132ED4429}" dt="2025-06-26T08:38:26.939" v="1235"/>
          <ac:spMkLst>
            <pc:docMk/>
            <pc:sldMk cId="0" sldId="261"/>
            <ac:spMk id="38" creationId="{815EFCFE-B112-C522-9FAC-8FDCFED4EFBD}"/>
          </ac:spMkLst>
        </pc:spChg>
        <pc:spChg chg="add mod">
          <ac:chgData name="Rebecca McCready" userId="f6088f3316c3291b" providerId="LiveId" clId="{639CA0C8-FC33-4728-9F46-CEC132ED4429}" dt="2025-06-26T08:22:57.381" v="924" actId="164"/>
          <ac:spMkLst>
            <pc:docMk/>
            <pc:sldMk cId="0" sldId="261"/>
            <ac:spMk id="39" creationId="{AE7D93A4-B2B1-B07A-BE3D-2A652BE1FCE0}"/>
          </ac:spMkLst>
        </pc:spChg>
        <pc:spChg chg="add mod">
          <ac:chgData name="Rebecca McCready" userId="f6088f3316c3291b" providerId="LiveId" clId="{639CA0C8-FC33-4728-9F46-CEC132ED4429}" dt="2025-06-26T08:22:57.381" v="924" actId="164"/>
          <ac:spMkLst>
            <pc:docMk/>
            <pc:sldMk cId="0" sldId="261"/>
            <ac:spMk id="40" creationId="{05CFE45D-15FB-2D0A-180F-5A8E0F4CD9B9}"/>
          </ac:spMkLst>
        </pc:spChg>
        <pc:spChg chg="add 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61"/>
            <ac:spMk id="41" creationId="{CD307E0C-256E-CD7A-1BD6-F3BCD9E9D498}"/>
          </ac:spMkLst>
        </pc:spChg>
        <pc:spChg chg="add mod">
          <ac:chgData name="Rebecca McCready" userId="f6088f3316c3291b" providerId="LiveId" clId="{639CA0C8-FC33-4728-9F46-CEC132ED4429}" dt="2025-06-26T08:23:05.676" v="926" actId="164"/>
          <ac:spMkLst>
            <pc:docMk/>
            <pc:sldMk cId="0" sldId="261"/>
            <ac:spMk id="42" creationId="{02F7128E-D06B-6332-4D74-DD89D8BC9B6E}"/>
          </ac:spMkLst>
        </pc:spChg>
        <pc:spChg chg="add mod">
          <ac:chgData name="Rebecca McCready" userId="f6088f3316c3291b" providerId="LiveId" clId="{639CA0C8-FC33-4728-9F46-CEC132ED4429}" dt="2025-06-26T08:11:27.834" v="764" actId="207"/>
          <ac:spMkLst>
            <pc:docMk/>
            <pc:sldMk cId="0" sldId="261"/>
            <ac:spMk id="43" creationId="{B41BBFEC-9237-D988-35E3-DC3760D1FFDD}"/>
          </ac:spMkLst>
        </pc:spChg>
        <pc:spChg chg="add mod">
          <ac:chgData name="Rebecca McCready" userId="f6088f3316c3291b" providerId="LiveId" clId="{639CA0C8-FC33-4728-9F46-CEC132ED4429}" dt="2025-06-26T08:11:48.297" v="772" actId="1076"/>
          <ac:spMkLst>
            <pc:docMk/>
            <pc:sldMk cId="0" sldId="261"/>
            <ac:spMk id="44" creationId="{29A012D6-9D15-84A9-367B-A8B2A39B3A7A}"/>
          </ac:spMkLst>
        </pc:spChg>
        <pc:spChg chg="add mod">
          <ac:chgData name="Rebecca McCready" userId="f6088f3316c3291b" providerId="LiveId" clId="{639CA0C8-FC33-4728-9F46-CEC132ED4429}" dt="2025-06-26T08:11:51.758" v="773" actId="1076"/>
          <ac:spMkLst>
            <pc:docMk/>
            <pc:sldMk cId="0" sldId="261"/>
            <ac:spMk id="45" creationId="{D16A25E1-1482-C0F0-ACB3-E6567D06A115}"/>
          </ac:spMkLst>
        </pc:spChg>
        <pc:spChg chg="add mod ord">
          <ac:chgData name="Rebecca McCready" userId="f6088f3316c3291b" providerId="LiveId" clId="{639CA0C8-FC33-4728-9F46-CEC132ED4429}" dt="2025-06-26T08:15:48.915" v="820" actId="164"/>
          <ac:spMkLst>
            <pc:docMk/>
            <pc:sldMk cId="0" sldId="261"/>
            <ac:spMk id="46" creationId="{6B558DBA-B48E-7C2E-0714-8ED02A7C1418}"/>
          </ac:spMkLst>
        </pc:spChg>
        <pc:spChg chg="add mod">
          <ac:chgData name="Rebecca McCready" userId="f6088f3316c3291b" providerId="LiveId" clId="{639CA0C8-FC33-4728-9F46-CEC132ED4429}" dt="2025-06-26T08:11:55.097" v="774" actId="1076"/>
          <ac:spMkLst>
            <pc:docMk/>
            <pc:sldMk cId="0" sldId="261"/>
            <ac:spMk id="47" creationId="{3F92221F-B404-E9FE-299A-49718CB28F88}"/>
          </ac:spMkLst>
        </pc:spChg>
        <pc:spChg chg="add 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61"/>
            <ac:spMk id="48" creationId="{400EF936-940F-5384-C7A4-0B6B9B9B00A1}"/>
          </ac:spMkLst>
        </pc:spChg>
        <pc:spChg chg="add 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61"/>
            <ac:spMk id="49" creationId="{0DE0825D-6D8B-7F14-C673-8464674B796A}"/>
          </ac:spMkLst>
        </pc:spChg>
        <pc:spChg chg="add mod">
          <ac:chgData name="Rebecca McCready" userId="f6088f3316c3291b" providerId="LiveId" clId="{639CA0C8-FC33-4728-9F46-CEC132ED4429}" dt="2025-06-26T08:12:06.642" v="777" actId="1076"/>
          <ac:spMkLst>
            <pc:docMk/>
            <pc:sldMk cId="0" sldId="261"/>
            <ac:spMk id="50" creationId="{A5463D01-EA21-7509-4D47-AD58EE264F67}"/>
          </ac:spMkLst>
        </pc:spChg>
        <pc:spChg chg="add mod">
          <ac:chgData name="Rebecca McCready" userId="f6088f3316c3291b" providerId="LiveId" clId="{639CA0C8-FC33-4728-9F46-CEC132ED4429}" dt="2025-06-26T08:12:12.429" v="779" actId="571"/>
          <ac:spMkLst>
            <pc:docMk/>
            <pc:sldMk cId="0" sldId="261"/>
            <ac:spMk id="51" creationId="{9E98275F-2619-FF6C-B007-52C9E445DC36}"/>
          </ac:spMkLst>
        </pc:spChg>
        <pc:spChg chg="add 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61"/>
            <ac:spMk id="52" creationId="{F6FD79C1-37DA-F824-A13F-5336CCF7C50D}"/>
          </ac:spMkLst>
        </pc:spChg>
        <pc:spChg chg="add mod">
          <ac:chgData name="Rebecca McCready" userId="f6088f3316c3291b" providerId="LiveId" clId="{639CA0C8-FC33-4728-9F46-CEC132ED4429}" dt="2025-06-26T08:12:17.732" v="781" actId="571"/>
          <ac:spMkLst>
            <pc:docMk/>
            <pc:sldMk cId="0" sldId="261"/>
            <ac:spMk id="53" creationId="{80DE2F22-397F-64C5-5C71-8C41CD91D608}"/>
          </ac:spMkLst>
        </pc:spChg>
        <pc:spChg chg="add mod ord">
          <ac:chgData name="Rebecca McCready" userId="f6088f3316c3291b" providerId="LiveId" clId="{639CA0C8-FC33-4728-9F46-CEC132ED4429}" dt="2025-06-26T08:14:01.948" v="802" actId="166"/>
          <ac:spMkLst>
            <pc:docMk/>
            <pc:sldMk cId="0" sldId="261"/>
            <ac:spMk id="54" creationId="{2F7D0927-ACED-91C6-785D-B52DC9ADAA61}"/>
          </ac:spMkLst>
        </pc:spChg>
        <pc:spChg chg="add mod">
          <ac:chgData name="Rebecca McCready" userId="f6088f3316c3291b" providerId="LiveId" clId="{639CA0C8-FC33-4728-9F46-CEC132ED4429}" dt="2025-06-26T08:12:22.747" v="783" actId="571"/>
          <ac:spMkLst>
            <pc:docMk/>
            <pc:sldMk cId="0" sldId="261"/>
            <ac:spMk id="55" creationId="{872803D2-6E88-1FE9-83FE-0A37BDAA5A68}"/>
          </ac:spMkLst>
        </pc:spChg>
        <pc:spChg chg="add mod">
          <ac:chgData name="Rebecca McCready" userId="f6088f3316c3291b" providerId="LiveId" clId="{639CA0C8-FC33-4728-9F46-CEC132ED4429}" dt="2025-06-26T08:12:25.375" v="784" actId="571"/>
          <ac:spMkLst>
            <pc:docMk/>
            <pc:sldMk cId="0" sldId="261"/>
            <ac:spMk id="56" creationId="{CF877470-91BE-4070-6682-7CE52055DB64}"/>
          </ac:spMkLst>
        </pc:spChg>
        <pc:spChg chg="add mod">
          <ac:chgData name="Rebecca McCready" userId="f6088f3316c3291b" providerId="LiveId" clId="{639CA0C8-FC33-4728-9F46-CEC132ED4429}" dt="2025-06-26T08:15:33.990" v="818" actId="1076"/>
          <ac:spMkLst>
            <pc:docMk/>
            <pc:sldMk cId="0" sldId="261"/>
            <ac:spMk id="57" creationId="{09A3E5D1-2627-47C1-9A96-668256F93AF5}"/>
          </ac:spMkLst>
        </pc:spChg>
        <pc:spChg chg="add mod ord">
          <ac:chgData name="Rebecca McCready" userId="f6088f3316c3291b" providerId="LiveId" clId="{639CA0C8-FC33-4728-9F46-CEC132ED4429}" dt="2025-06-26T08:15:48.915" v="820" actId="164"/>
          <ac:spMkLst>
            <pc:docMk/>
            <pc:sldMk cId="0" sldId="261"/>
            <ac:spMk id="58" creationId="{50D097FB-DF40-29DE-FCBD-DB340384322D}"/>
          </ac:spMkLst>
        </pc:spChg>
        <pc:spChg chg="add mod">
          <ac:chgData name="Rebecca McCready" userId="f6088f3316c3291b" providerId="LiveId" clId="{639CA0C8-FC33-4728-9F46-CEC132ED4429}" dt="2025-06-26T08:15:48.915" v="820" actId="164"/>
          <ac:spMkLst>
            <pc:docMk/>
            <pc:sldMk cId="0" sldId="261"/>
            <ac:spMk id="59" creationId="{9A24A736-73D6-9CC8-ABB6-A73649192E14}"/>
          </ac:spMkLst>
        </pc:spChg>
        <pc:spChg chg="add mod ord">
          <ac:chgData name="Rebecca McCready" userId="f6088f3316c3291b" providerId="LiveId" clId="{639CA0C8-FC33-4728-9F46-CEC132ED4429}" dt="2025-06-26T08:13:13.617" v="794" actId="1076"/>
          <ac:spMkLst>
            <pc:docMk/>
            <pc:sldMk cId="0" sldId="261"/>
            <ac:spMk id="60" creationId="{3450AA4A-C06F-D893-3D9C-C49E3E7D6FD4}"/>
          </ac:spMkLst>
        </pc:spChg>
        <pc:spChg chg="add mod">
          <ac:chgData name="Rebecca McCready" userId="f6088f3316c3291b" providerId="LiveId" clId="{639CA0C8-FC33-4728-9F46-CEC132ED4429}" dt="2025-06-26T08:13:16.744" v="795" actId="571"/>
          <ac:spMkLst>
            <pc:docMk/>
            <pc:sldMk cId="0" sldId="261"/>
            <ac:spMk id="61" creationId="{6DCF4A80-9DEC-D373-1ED1-02CCACC62B54}"/>
          </ac:spMkLst>
        </pc:spChg>
        <pc:spChg chg="add mod">
          <ac:chgData name="Rebecca McCready" userId="f6088f3316c3291b" providerId="LiveId" clId="{639CA0C8-FC33-4728-9F46-CEC132ED4429}" dt="2025-06-26T08:13:24.672" v="796" actId="571"/>
          <ac:spMkLst>
            <pc:docMk/>
            <pc:sldMk cId="0" sldId="261"/>
            <ac:spMk id="62" creationId="{06C9F3EF-A664-152F-63B1-21FD5737675D}"/>
          </ac:spMkLst>
        </pc:spChg>
        <pc:spChg chg="add mod">
          <ac:chgData name="Rebecca McCready" userId="f6088f3316c3291b" providerId="LiveId" clId="{639CA0C8-FC33-4728-9F46-CEC132ED4429}" dt="2025-06-26T08:13:41.194" v="798" actId="571"/>
          <ac:spMkLst>
            <pc:docMk/>
            <pc:sldMk cId="0" sldId="261"/>
            <ac:spMk id="63" creationId="{A6B868DC-4C74-CF32-D896-979DC52492A1}"/>
          </ac:spMkLst>
        </pc:spChg>
        <pc:spChg chg="add mod">
          <ac:chgData name="Rebecca McCready" userId="f6088f3316c3291b" providerId="LiveId" clId="{639CA0C8-FC33-4728-9F46-CEC132ED4429}" dt="2025-06-26T08:15:48.915" v="820" actId="164"/>
          <ac:spMkLst>
            <pc:docMk/>
            <pc:sldMk cId="0" sldId="261"/>
            <ac:spMk id="1024" creationId="{C9551B59-A536-C8AC-2F68-F4E45D76959F}"/>
          </ac:spMkLst>
        </pc:spChg>
        <pc:spChg chg="add mod">
          <ac:chgData name="Rebecca McCready" userId="f6088f3316c3291b" providerId="LiveId" clId="{639CA0C8-FC33-4728-9F46-CEC132ED4429}" dt="2025-06-26T08:15:48.915" v="820" actId="164"/>
          <ac:spMkLst>
            <pc:docMk/>
            <pc:sldMk cId="0" sldId="261"/>
            <ac:spMk id="1025" creationId="{A198678E-CC5D-E161-89C8-266F43DECD55}"/>
          </ac:spMkLst>
        </pc:spChg>
        <pc:spChg chg="add mod">
          <ac:chgData name="Rebecca McCready" userId="f6088f3316c3291b" providerId="LiveId" clId="{639CA0C8-FC33-4728-9F46-CEC132ED4429}" dt="2025-06-26T08:13:55.803" v="801" actId="571"/>
          <ac:spMkLst>
            <pc:docMk/>
            <pc:sldMk cId="0" sldId="261"/>
            <ac:spMk id="1027" creationId="{FD4F15BA-C1E4-E71B-9BB8-AD9AB7F550A2}"/>
          </ac:spMkLst>
        </pc:spChg>
        <pc:spChg chg="add mod ord">
          <ac:chgData name="Rebecca McCready" userId="f6088f3316c3291b" providerId="LiveId" clId="{639CA0C8-FC33-4728-9F46-CEC132ED4429}" dt="2025-06-26T08:14:27.126" v="805" actId="167"/>
          <ac:spMkLst>
            <pc:docMk/>
            <pc:sldMk cId="0" sldId="261"/>
            <ac:spMk id="1028" creationId="{F31F5229-6D6A-CDEB-9366-9403C31CBB00}"/>
          </ac:spMkLst>
        </pc:spChg>
        <pc:spChg chg="add mod">
          <ac:chgData name="Rebecca McCready" userId="f6088f3316c3291b" providerId="LiveId" clId="{639CA0C8-FC33-4728-9F46-CEC132ED4429}" dt="2025-06-26T08:14:15.040" v="804" actId="571"/>
          <ac:spMkLst>
            <pc:docMk/>
            <pc:sldMk cId="0" sldId="261"/>
            <ac:spMk id="1029" creationId="{F249F1F6-19ED-A702-565C-4634DE650AF0}"/>
          </ac:spMkLst>
        </pc:spChg>
        <pc:spChg chg="add mod">
          <ac:chgData name="Rebecca McCready" userId="f6088f3316c3291b" providerId="LiveId" clId="{639CA0C8-FC33-4728-9F46-CEC132ED4429}" dt="2025-06-26T08:14:38.849" v="806" actId="571"/>
          <ac:spMkLst>
            <pc:docMk/>
            <pc:sldMk cId="0" sldId="261"/>
            <ac:spMk id="1030" creationId="{22D58C2F-B08E-78C1-55C5-40FCE4E58589}"/>
          </ac:spMkLst>
        </pc:spChg>
        <pc:spChg chg="add mod">
          <ac:chgData name="Rebecca McCready" userId="f6088f3316c3291b" providerId="LiveId" clId="{639CA0C8-FC33-4728-9F46-CEC132ED4429}" dt="2025-06-26T08:15:48.915" v="820" actId="164"/>
          <ac:spMkLst>
            <pc:docMk/>
            <pc:sldMk cId="0" sldId="261"/>
            <ac:spMk id="1031" creationId="{A30F3A05-AD27-2F99-645F-211B9D78B8F8}"/>
          </ac:spMkLst>
        </pc:spChg>
        <pc:spChg chg="add mod">
          <ac:chgData name="Rebecca McCready" userId="f6088f3316c3291b" providerId="LiveId" clId="{639CA0C8-FC33-4728-9F46-CEC132ED4429}" dt="2025-06-26T08:15:48.915" v="820" actId="164"/>
          <ac:spMkLst>
            <pc:docMk/>
            <pc:sldMk cId="0" sldId="261"/>
            <ac:spMk id="1032" creationId="{7AA55C90-F960-7F69-AA2F-D9E2FB901C0C}"/>
          </ac:spMkLst>
        </pc:spChg>
        <pc:spChg chg="add mod">
          <ac:chgData name="Rebecca McCready" userId="f6088f3316c3291b" providerId="LiveId" clId="{639CA0C8-FC33-4728-9F46-CEC132ED4429}" dt="2025-06-26T08:15:00.904" v="812" actId="1076"/>
          <ac:spMkLst>
            <pc:docMk/>
            <pc:sldMk cId="0" sldId="261"/>
            <ac:spMk id="1033" creationId="{A9C9DBF2-6C84-C410-10E4-343DB09FC10B}"/>
          </ac:spMkLst>
        </pc:spChg>
        <pc:spChg chg="add mod">
          <ac:chgData name="Rebecca McCready" userId="f6088f3316c3291b" providerId="LiveId" clId="{639CA0C8-FC33-4728-9F46-CEC132ED4429}" dt="2025-06-26T08:14:51.604" v="810" actId="571"/>
          <ac:spMkLst>
            <pc:docMk/>
            <pc:sldMk cId="0" sldId="261"/>
            <ac:spMk id="1034" creationId="{C8AFACF1-6A05-B3BC-7518-094CD114A251}"/>
          </ac:spMkLst>
        </pc:spChg>
        <pc:spChg chg="add mod">
          <ac:chgData name="Rebecca McCready" userId="f6088f3316c3291b" providerId="LiveId" clId="{639CA0C8-FC33-4728-9F46-CEC132ED4429}" dt="2025-06-26T08:14:56.289" v="811" actId="571"/>
          <ac:spMkLst>
            <pc:docMk/>
            <pc:sldMk cId="0" sldId="261"/>
            <ac:spMk id="1035" creationId="{03B74B78-0AD9-5CBE-611B-0B395C0849B6}"/>
          </ac:spMkLst>
        </pc:spChg>
        <pc:spChg chg="add mod">
          <ac:chgData name="Rebecca McCready" userId="f6088f3316c3291b" providerId="LiveId" clId="{639CA0C8-FC33-4728-9F46-CEC132ED4429}" dt="2025-06-26T08:15:06.476" v="813" actId="571"/>
          <ac:spMkLst>
            <pc:docMk/>
            <pc:sldMk cId="0" sldId="261"/>
            <ac:spMk id="1036" creationId="{EB0577C1-0B68-4FDA-A3AA-1112AB69B61C}"/>
          </ac:spMkLst>
        </pc:spChg>
        <pc:spChg chg="add mod">
          <ac:chgData name="Rebecca McCready" userId="f6088f3316c3291b" providerId="LiveId" clId="{639CA0C8-FC33-4728-9F46-CEC132ED4429}" dt="2025-06-26T08:15:48.915" v="820" actId="164"/>
          <ac:spMkLst>
            <pc:docMk/>
            <pc:sldMk cId="0" sldId="261"/>
            <ac:spMk id="1037" creationId="{DFDF8D0B-B580-0373-090A-8315C71239B3}"/>
          </ac:spMkLst>
        </pc:spChg>
        <pc:spChg chg="add mod">
          <ac:chgData name="Rebecca McCready" userId="f6088f3316c3291b" providerId="LiveId" clId="{639CA0C8-FC33-4728-9F46-CEC132ED4429}" dt="2025-06-26T08:15:48.915" v="820" actId="164"/>
          <ac:spMkLst>
            <pc:docMk/>
            <pc:sldMk cId="0" sldId="261"/>
            <ac:spMk id="1038" creationId="{F628F829-E792-FB91-EC78-B044F40A0654}"/>
          </ac:spMkLst>
        </pc:spChg>
        <pc:spChg chg="add del mod ord">
          <ac:chgData name="Rebecca McCready" userId="f6088f3316c3291b" providerId="LiveId" clId="{639CA0C8-FC33-4728-9F46-CEC132ED4429}" dt="2025-06-26T08:21:14.834" v="905" actId="478"/>
          <ac:spMkLst>
            <pc:docMk/>
            <pc:sldMk cId="0" sldId="261"/>
            <ac:spMk id="1040" creationId="{2C6A32EA-9555-4531-BC6B-1A50EF339959}"/>
          </ac:spMkLst>
        </pc:spChg>
        <pc:spChg chg="add mod ord">
          <ac:chgData name="Rebecca McCready" userId="f6088f3316c3291b" providerId="LiveId" clId="{639CA0C8-FC33-4728-9F46-CEC132ED4429}" dt="2025-06-26T08:19:52.071" v="868" actId="1076"/>
          <ac:spMkLst>
            <pc:docMk/>
            <pc:sldMk cId="0" sldId="261"/>
            <ac:spMk id="1041" creationId="{5822FB8C-5C8F-4A73-AB40-FF90441AF7F0}"/>
          </ac:spMkLst>
        </pc:spChg>
        <pc:spChg chg="add del mod ord">
          <ac:chgData name="Rebecca McCready" userId="f6088f3316c3291b" providerId="LiveId" clId="{639CA0C8-FC33-4728-9F46-CEC132ED4429}" dt="2025-06-26T08:21:14.834" v="905" actId="478"/>
          <ac:spMkLst>
            <pc:docMk/>
            <pc:sldMk cId="0" sldId="261"/>
            <ac:spMk id="1042" creationId="{78106D11-19C2-3EA0-D639-DEA2FE0685BA}"/>
          </ac:spMkLst>
        </pc:spChg>
        <pc:spChg chg="add mod">
          <ac:chgData name="Rebecca McCready" userId="f6088f3316c3291b" providerId="LiveId" clId="{639CA0C8-FC33-4728-9F46-CEC132ED4429}" dt="2025-06-26T08:21:26.064" v="908" actId="164"/>
          <ac:spMkLst>
            <pc:docMk/>
            <pc:sldMk cId="0" sldId="261"/>
            <ac:spMk id="1043" creationId="{88AF81AA-97D4-9286-53BD-E7C1CEFA6697}"/>
          </ac:spMkLst>
        </pc:spChg>
        <pc:spChg chg="add mod ord">
          <ac:chgData name="Rebecca McCready" userId="f6088f3316c3291b" providerId="LiveId" clId="{639CA0C8-FC33-4728-9F46-CEC132ED4429}" dt="2025-06-26T08:21:26.064" v="908" actId="164"/>
          <ac:spMkLst>
            <pc:docMk/>
            <pc:sldMk cId="0" sldId="261"/>
            <ac:spMk id="1044" creationId="{D38C5F46-CDB7-DA9E-196A-8223208FFB4D}"/>
          </ac:spMkLst>
        </pc:spChg>
        <pc:spChg chg="add del mod ord">
          <ac:chgData name="Rebecca McCready" userId="f6088f3316c3291b" providerId="LiveId" clId="{639CA0C8-FC33-4728-9F46-CEC132ED4429}" dt="2025-06-26T08:21:14.834" v="905" actId="478"/>
          <ac:spMkLst>
            <pc:docMk/>
            <pc:sldMk cId="0" sldId="261"/>
            <ac:spMk id="1045" creationId="{B704EDCC-94D0-A926-E6C7-7891FBC9AE32}"/>
          </ac:spMkLst>
        </pc:spChg>
        <pc:spChg chg="add mod ord">
          <ac:chgData name="Rebecca McCready" userId="f6088f3316c3291b" providerId="LiveId" clId="{639CA0C8-FC33-4728-9F46-CEC132ED4429}" dt="2025-06-26T08:21:26.064" v="908" actId="164"/>
          <ac:spMkLst>
            <pc:docMk/>
            <pc:sldMk cId="0" sldId="261"/>
            <ac:spMk id="1046" creationId="{8B4658A5-10C8-DA8F-120C-048675DC5B7D}"/>
          </ac:spMkLst>
        </pc:spChg>
        <pc:spChg chg="add mod">
          <ac:chgData name="Rebecca McCready" userId="f6088f3316c3291b" providerId="LiveId" clId="{639CA0C8-FC33-4728-9F46-CEC132ED4429}" dt="2025-06-26T08:21:26.064" v="908" actId="164"/>
          <ac:spMkLst>
            <pc:docMk/>
            <pc:sldMk cId="0" sldId="261"/>
            <ac:spMk id="1047" creationId="{38D9DC6A-9BE5-934F-03DA-267467EAC9ED}"/>
          </ac:spMkLst>
        </pc:spChg>
        <pc:spChg chg="add mod ord">
          <ac:chgData name="Rebecca McCready" userId="f6088f3316c3291b" providerId="LiveId" clId="{639CA0C8-FC33-4728-9F46-CEC132ED4429}" dt="2025-06-26T08:21:26.064" v="908" actId="164"/>
          <ac:spMkLst>
            <pc:docMk/>
            <pc:sldMk cId="0" sldId="261"/>
            <ac:spMk id="1048" creationId="{C43938DC-0EF0-2CB5-1310-B587CA428CCE}"/>
          </ac:spMkLst>
        </pc:spChg>
        <pc:spChg chg="add mod">
          <ac:chgData name="Rebecca McCready" userId="f6088f3316c3291b" providerId="LiveId" clId="{639CA0C8-FC33-4728-9F46-CEC132ED4429}" dt="2025-06-26T08:21:26.064" v="908" actId="164"/>
          <ac:spMkLst>
            <pc:docMk/>
            <pc:sldMk cId="0" sldId="261"/>
            <ac:spMk id="1049" creationId="{E83063E9-4F29-091B-7A94-56C88BFB2778}"/>
          </ac:spMkLst>
        </pc:spChg>
        <pc:spChg chg="add del mod ord">
          <ac:chgData name="Rebecca McCready" userId="f6088f3316c3291b" providerId="LiveId" clId="{639CA0C8-FC33-4728-9F46-CEC132ED4429}" dt="2025-06-26T08:21:14.834" v="905" actId="478"/>
          <ac:spMkLst>
            <pc:docMk/>
            <pc:sldMk cId="0" sldId="261"/>
            <ac:spMk id="1050" creationId="{EF35125A-5857-A57A-E421-2BD8F6ABD57E}"/>
          </ac:spMkLst>
        </pc:spChg>
        <pc:spChg chg="add del mod ord">
          <ac:chgData name="Rebecca McCready" userId="f6088f3316c3291b" providerId="LiveId" clId="{639CA0C8-FC33-4728-9F46-CEC132ED4429}" dt="2025-06-26T08:21:20.769" v="907" actId="478"/>
          <ac:spMkLst>
            <pc:docMk/>
            <pc:sldMk cId="0" sldId="261"/>
            <ac:spMk id="1051" creationId="{385A21AC-7958-3DB0-9E60-53083172142B}"/>
          </ac:spMkLst>
        </pc:spChg>
        <pc:spChg chg="add mod">
          <ac:chgData name="Rebecca McCready" userId="f6088f3316c3291b" providerId="LiveId" clId="{639CA0C8-FC33-4728-9F46-CEC132ED4429}" dt="2025-06-26T08:18:26.675" v="848" actId="571"/>
          <ac:spMkLst>
            <pc:docMk/>
            <pc:sldMk cId="0" sldId="261"/>
            <ac:spMk id="1052" creationId="{9BF014CE-29E7-36FD-D03F-028EFFEAFA25}"/>
          </ac:spMkLst>
        </pc:spChg>
        <pc:spChg chg="add mod">
          <ac:chgData name="Rebecca McCready" userId="f6088f3316c3291b" providerId="LiveId" clId="{639CA0C8-FC33-4728-9F46-CEC132ED4429}" dt="2025-06-26T08:18:26.675" v="848" actId="571"/>
          <ac:spMkLst>
            <pc:docMk/>
            <pc:sldMk cId="0" sldId="261"/>
            <ac:spMk id="1053" creationId="{74ADEA7E-20A5-E663-2427-68A52F9C715B}"/>
          </ac:spMkLst>
        </pc:spChg>
        <pc:spChg chg="add mod">
          <ac:chgData name="Rebecca McCready" userId="f6088f3316c3291b" providerId="LiveId" clId="{639CA0C8-FC33-4728-9F46-CEC132ED4429}" dt="2025-06-26T08:21:26.064" v="908" actId="164"/>
          <ac:spMkLst>
            <pc:docMk/>
            <pc:sldMk cId="0" sldId="261"/>
            <ac:spMk id="1054" creationId="{575E543F-C551-ECCF-3D22-13D4CDDCAA78}"/>
          </ac:spMkLst>
        </pc:spChg>
        <pc:spChg chg="add del mod ord">
          <ac:chgData name="Rebecca McCready" userId="f6088f3316c3291b" providerId="LiveId" clId="{639CA0C8-FC33-4728-9F46-CEC132ED4429}" dt="2025-06-26T08:21:14.834" v="905" actId="478"/>
          <ac:spMkLst>
            <pc:docMk/>
            <pc:sldMk cId="0" sldId="261"/>
            <ac:spMk id="1055" creationId="{CBA21369-8624-CB67-5336-5B14ABA10E7D}"/>
          </ac:spMkLst>
        </pc:spChg>
        <pc:spChg chg="add del mod">
          <ac:chgData name="Rebecca McCready" userId="f6088f3316c3291b" providerId="LiveId" clId="{639CA0C8-FC33-4728-9F46-CEC132ED4429}" dt="2025-06-26T08:21:14.834" v="905" actId="478"/>
          <ac:spMkLst>
            <pc:docMk/>
            <pc:sldMk cId="0" sldId="261"/>
            <ac:spMk id="1056" creationId="{BA91CEC4-3198-9AF8-882E-4243E612CCED}"/>
          </ac:spMkLst>
        </pc:spChg>
        <pc:spChg chg="add mod">
          <ac:chgData name="Rebecca McCready" userId="f6088f3316c3291b" providerId="LiveId" clId="{639CA0C8-FC33-4728-9F46-CEC132ED4429}" dt="2025-06-26T08:19:03.548" v="857" actId="1076"/>
          <ac:spMkLst>
            <pc:docMk/>
            <pc:sldMk cId="0" sldId="261"/>
            <ac:spMk id="1057" creationId="{8D5E81E1-3A36-8B58-DBB5-D3BDF98CEF82}"/>
          </ac:spMkLst>
        </pc:spChg>
        <pc:spChg chg="add del mod ord">
          <ac:chgData name="Rebecca McCready" userId="f6088f3316c3291b" providerId="LiveId" clId="{639CA0C8-FC33-4728-9F46-CEC132ED4429}" dt="2025-06-26T08:21:14.834" v="905" actId="478"/>
          <ac:spMkLst>
            <pc:docMk/>
            <pc:sldMk cId="0" sldId="261"/>
            <ac:spMk id="1058" creationId="{5A224C75-5830-63BB-8D58-BFE7A1F0681F}"/>
          </ac:spMkLst>
        </pc:spChg>
        <pc:spChg chg="add mod">
          <ac:chgData name="Rebecca McCready" userId="f6088f3316c3291b" providerId="LiveId" clId="{639CA0C8-FC33-4728-9F46-CEC132ED4429}" dt="2025-06-26T08:19:07.500" v="858" actId="571"/>
          <ac:spMkLst>
            <pc:docMk/>
            <pc:sldMk cId="0" sldId="261"/>
            <ac:spMk id="1059" creationId="{408A98EE-746E-B5E3-1831-6059A8CF91BF}"/>
          </ac:spMkLst>
        </pc:spChg>
        <pc:spChg chg="add mod ord">
          <ac:chgData name="Rebecca McCready" userId="f6088f3316c3291b" providerId="LiveId" clId="{639CA0C8-FC33-4728-9F46-CEC132ED4429}" dt="2025-06-26T08:19:21.040" v="861" actId="167"/>
          <ac:spMkLst>
            <pc:docMk/>
            <pc:sldMk cId="0" sldId="261"/>
            <ac:spMk id="1060" creationId="{CA9CCBE0-74B0-1F64-B015-F3825D5CDD93}"/>
          </ac:spMkLst>
        </pc:spChg>
        <pc:spChg chg="add del mod ord">
          <ac:chgData name="Rebecca McCready" userId="f6088f3316c3291b" providerId="LiveId" clId="{639CA0C8-FC33-4728-9F46-CEC132ED4429}" dt="2025-06-26T08:21:14.834" v="905" actId="478"/>
          <ac:spMkLst>
            <pc:docMk/>
            <pc:sldMk cId="0" sldId="261"/>
            <ac:spMk id="1061" creationId="{5B08F3AD-8BC3-2081-39C7-6FBC6C3DAC4F}"/>
          </ac:spMkLst>
        </pc:spChg>
        <pc:spChg chg="add mod ord">
          <ac:chgData name="Rebecca McCready" userId="f6088f3316c3291b" providerId="LiveId" clId="{639CA0C8-FC33-4728-9F46-CEC132ED4429}" dt="2025-06-26T08:19:41.215" v="866" actId="1076"/>
          <ac:spMkLst>
            <pc:docMk/>
            <pc:sldMk cId="0" sldId="261"/>
            <ac:spMk id="1062" creationId="{1417A573-D4EE-C573-C85B-01EF8339B6FF}"/>
          </ac:spMkLst>
        </pc:spChg>
        <pc:spChg chg="add del mod">
          <ac:chgData name="Rebecca McCready" userId="f6088f3316c3291b" providerId="LiveId" clId="{639CA0C8-FC33-4728-9F46-CEC132ED4429}" dt="2025-06-26T08:21:14.834" v="905" actId="478"/>
          <ac:spMkLst>
            <pc:docMk/>
            <pc:sldMk cId="0" sldId="261"/>
            <ac:spMk id="1063" creationId="{2117EF9B-891A-25CB-D163-6435F1C9812F}"/>
          </ac:spMkLst>
        </pc:spChg>
        <pc:spChg chg="add del mod ord">
          <ac:chgData name="Rebecca McCready" userId="f6088f3316c3291b" providerId="LiveId" clId="{639CA0C8-FC33-4728-9F46-CEC132ED4429}" dt="2025-06-26T08:21:14.834" v="905" actId="478"/>
          <ac:spMkLst>
            <pc:docMk/>
            <pc:sldMk cId="0" sldId="261"/>
            <ac:spMk id="1064" creationId="{E7F660CE-F6DC-E36D-2330-CC38C335AD57}"/>
          </ac:spMkLst>
        </pc:spChg>
        <pc:spChg chg="mod">
          <ac:chgData name="Rebecca McCready" userId="f6088f3316c3291b" providerId="LiveId" clId="{639CA0C8-FC33-4728-9F46-CEC132ED4429}" dt="2025-06-26T08:21:34.031" v="909" actId="571"/>
          <ac:spMkLst>
            <pc:docMk/>
            <pc:sldMk cId="0" sldId="261"/>
            <ac:spMk id="1067" creationId="{FB1954D9-DFCF-4D07-050E-BABCF196F887}"/>
          </ac:spMkLst>
        </pc:spChg>
        <pc:spChg chg="mod">
          <ac:chgData name="Rebecca McCready" userId="f6088f3316c3291b" providerId="LiveId" clId="{639CA0C8-FC33-4728-9F46-CEC132ED4429}" dt="2025-06-26T08:21:34.031" v="909" actId="571"/>
          <ac:spMkLst>
            <pc:docMk/>
            <pc:sldMk cId="0" sldId="261"/>
            <ac:spMk id="1068" creationId="{E5F3CEBA-9EBC-88C3-588F-3B13EE2C3598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61"/>
            <ac:spMk id="1069" creationId="{BB49958A-9FB4-62DA-8148-1A9B70F3170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61"/>
            <ac:spMk id="1070" creationId="{EEF7029F-2C5C-DB94-7FAC-1E6A4B5CA0D7}"/>
          </ac:spMkLst>
        </pc:spChg>
        <pc:spChg chg="mod">
          <ac:chgData name="Rebecca McCready" userId="f6088f3316c3291b" providerId="LiveId" clId="{639CA0C8-FC33-4728-9F46-CEC132ED4429}" dt="2025-06-26T08:21:34.031" v="909" actId="571"/>
          <ac:spMkLst>
            <pc:docMk/>
            <pc:sldMk cId="0" sldId="261"/>
            <ac:spMk id="1071" creationId="{810707B5-0C5C-2C01-037D-7BF997BA1547}"/>
          </ac:spMkLst>
        </pc:spChg>
        <pc:spChg chg="mod">
          <ac:chgData name="Rebecca McCready" userId="f6088f3316c3291b" providerId="LiveId" clId="{639CA0C8-FC33-4728-9F46-CEC132ED4429}" dt="2025-06-26T08:21:34.031" v="909" actId="571"/>
          <ac:spMkLst>
            <pc:docMk/>
            <pc:sldMk cId="0" sldId="261"/>
            <ac:spMk id="1072" creationId="{290D840E-30C1-04A6-65B7-F3B31E71093D}"/>
          </ac:spMkLst>
        </pc:spChg>
        <pc:spChg chg="mod">
          <ac:chgData name="Rebecca McCready" userId="f6088f3316c3291b" providerId="LiveId" clId="{639CA0C8-FC33-4728-9F46-CEC132ED4429}" dt="2025-06-26T08:21:34.031" v="909" actId="571"/>
          <ac:spMkLst>
            <pc:docMk/>
            <pc:sldMk cId="0" sldId="261"/>
            <ac:spMk id="1073" creationId="{1688B5DC-8F76-DE4E-2647-31E179842EEA}"/>
          </ac:spMkLst>
        </pc:spChg>
        <pc:spChg chg="mod">
          <ac:chgData name="Rebecca McCready" userId="f6088f3316c3291b" providerId="LiveId" clId="{639CA0C8-FC33-4728-9F46-CEC132ED4429}" dt="2025-06-26T08:21:38.782" v="910" actId="571"/>
          <ac:spMkLst>
            <pc:docMk/>
            <pc:sldMk cId="0" sldId="261"/>
            <ac:spMk id="1075" creationId="{FC831ACD-EB0D-A4DE-5441-59E8F9638B22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61"/>
            <ac:spMk id="1076" creationId="{52597060-B92C-2634-5ACC-33B1EC39F99C}"/>
          </ac:spMkLst>
        </pc:spChg>
        <pc:spChg chg="mod">
          <ac:chgData name="Rebecca McCready" userId="f6088f3316c3291b" providerId="LiveId" clId="{639CA0C8-FC33-4728-9F46-CEC132ED4429}" dt="2025-06-26T08:21:38.782" v="910" actId="571"/>
          <ac:spMkLst>
            <pc:docMk/>
            <pc:sldMk cId="0" sldId="261"/>
            <ac:spMk id="1077" creationId="{EE8F010C-45C1-B8E8-D94F-B27A30A8833C}"/>
          </ac:spMkLst>
        </pc:spChg>
        <pc:spChg chg="mod">
          <ac:chgData name="Rebecca McCready" userId="f6088f3316c3291b" providerId="LiveId" clId="{639CA0C8-FC33-4728-9F46-CEC132ED4429}" dt="2025-06-26T08:21:38.782" v="910" actId="571"/>
          <ac:spMkLst>
            <pc:docMk/>
            <pc:sldMk cId="0" sldId="261"/>
            <ac:spMk id="1078" creationId="{FA88A550-9C79-7748-EC90-1FF1F8187670}"/>
          </ac:spMkLst>
        </pc:spChg>
        <pc:spChg chg="mod">
          <ac:chgData name="Rebecca McCready" userId="f6088f3316c3291b" providerId="LiveId" clId="{639CA0C8-FC33-4728-9F46-CEC132ED4429}" dt="2025-06-26T08:21:38.782" v="910" actId="571"/>
          <ac:spMkLst>
            <pc:docMk/>
            <pc:sldMk cId="0" sldId="261"/>
            <ac:spMk id="1079" creationId="{8590B298-D020-3A9C-5474-2577E9100AA2}"/>
          </ac:spMkLst>
        </pc:spChg>
        <pc:spChg chg="mod">
          <ac:chgData name="Rebecca McCready" userId="f6088f3316c3291b" providerId="LiveId" clId="{639CA0C8-FC33-4728-9F46-CEC132ED4429}" dt="2025-06-26T08:21:38.782" v="910" actId="571"/>
          <ac:spMkLst>
            <pc:docMk/>
            <pc:sldMk cId="0" sldId="261"/>
            <ac:spMk id="1080" creationId="{CFC3FA2C-7B78-A2EC-695C-3754CAD30019}"/>
          </ac:spMkLst>
        </pc:spChg>
        <pc:spChg chg="mod">
          <ac:chgData name="Rebecca McCready" userId="f6088f3316c3291b" providerId="LiveId" clId="{639CA0C8-FC33-4728-9F46-CEC132ED4429}" dt="2025-06-26T08:21:38.782" v="910" actId="571"/>
          <ac:spMkLst>
            <pc:docMk/>
            <pc:sldMk cId="0" sldId="261"/>
            <ac:spMk id="1081" creationId="{53D6C5A3-5A6C-A319-922F-46B909AEDF3C}"/>
          </ac:spMkLst>
        </pc:spChg>
        <pc:spChg chg="mod">
          <ac:chgData name="Rebecca McCready" userId="f6088f3316c3291b" providerId="LiveId" clId="{639CA0C8-FC33-4728-9F46-CEC132ED4429}" dt="2025-06-26T08:21:45.218" v="911" actId="571"/>
          <ac:spMkLst>
            <pc:docMk/>
            <pc:sldMk cId="0" sldId="261"/>
            <ac:spMk id="1083" creationId="{958EFA04-76DD-A313-2434-60D8FB7694E5}"/>
          </ac:spMkLst>
        </pc:spChg>
        <pc:spChg chg="mod">
          <ac:chgData name="Rebecca McCready" userId="f6088f3316c3291b" providerId="LiveId" clId="{639CA0C8-FC33-4728-9F46-CEC132ED4429}" dt="2025-06-26T08:21:45.218" v="911" actId="571"/>
          <ac:spMkLst>
            <pc:docMk/>
            <pc:sldMk cId="0" sldId="261"/>
            <ac:spMk id="1084" creationId="{452B77CB-09A6-F3EC-2D71-6834F72F59EE}"/>
          </ac:spMkLst>
        </pc:spChg>
        <pc:spChg chg="mod">
          <ac:chgData name="Rebecca McCready" userId="f6088f3316c3291b" providerId="LiveId" clId="{639CA0C8-FC33-4728-9F46-CEC132ED4429}" dt="2025-06-26T08:21:45.218" v="911" actId="571"/>
          <ac:spMkLst>
            <pc:docMk/>
            <pc:sldMk cId="0" sldId="261"/>
            <ac:spMk id="1085" creationId="{F87DDA97-66F2-BAB1-49D0-044FC3B3BF2E}"/>
          </ac:spMkLst>
        </pc:spChg>
        <pc:spChg chg="mod">
          <ac:chgData name="Rebecca McCready" userId="f6088f3316c3291b" providerId="LiveId" clId="{639CA0C8-FC33-4728-9F46-CEC132ED4429}" dt="2025-06-26T08:21:45.218" v="911" actId="571"/>
          <ac:spMkLst>
            <pc:docMk/>
            <pc:sldMk cId="0" sldId="261"/>
            <ac:spMk id="1086" creationId="{8212868D-2C41-75A9-952D-8B81D433A544}"/>
          </ac:spMkLst>
        </pc:spChg>
        <pc:spChg chg="mod">
          <ac:chgData name="Rebecca McCready" userId="f6088f3316c3291b" providerId="LiveId" clId="{639CA0C8-FC33-4728-9F46-CEC132ED4429}" dt="2025-06-26T08:21:45.218" v="911" actId="571"/>
          <ac:spMkLst>
            <pc:docMk/>
            <pc:sldMk cId="0" sldId="261"/>
            <ac:spMk id="1087" creationId="{739DF530-03FA-EBE7-F480-1A54991C6940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61"/>
            <ac:spMk id="1088" creationId="{383FA67A-94F8-CCDE-9E13-86A0A297BE19}"/>
          </ac:spMkLst>
        </pc:spChg>
        <pc:spChg chg="mod">
          <ac:chgData name="Rebecca McCready" userId="f6088f3316c3291b" providerId="LiveId" clId="{639CA0C8-FC33-4728-9F46-CEC132ED4429}" dt="2025-06-26T08:21:45.218" v="911" actId="571"/>
          <ac:spMkLst>
            <pc:docMk/>
            <pc:sldMk cId="0" sldId="261"/>
            <ac:spMk id="1089" creationId="{1935E476-FF3C-A3DF-A21D-C08DBDDB5F0C}"/>
          </ac:spMkLst>
        </pc:spChg>
        <pc:spChg chg="mod">
          <ac:chgData name="Rebecca McCready" userId="f6088f3316c3291b" providerId="LiveId" clId="{639CA0C8-FC33-4728-9F46-CEC132ED4429}" dt="2025-06-26T08:21:50.795" v="912" actId="571"/>
          <ac:spMkLst>
            <pc:docMk/>
            <pc:sldMk cId="0" sldId="261"/>
            <ac:spMk id="1091" creationId="{BC0D70D4-A3F0-EDC1-46ED-16B74D5727E9}"/>
          </ac:spMkLst>
        </pc:spChg>
        <pc:spChg chg="mod">
          <ac:chgData name="Rebecca McCready" userId="f6088f3316c3291b" providerId="LiveId" clId="{639CA0C8-FC33-4728-9F46-CEC132ED4429}" dt="2025-06-26T08:21:50.795" v="912" actId="571"/>
          <ac:spMkLst>
            <pc:docMk/>
            <pc:sldMk cId="0" sldId="261"/>
            <ac:spMk id="1092" creationId="{481AC099-3677-61DD-FD26-B252A7F4AD2F}"/>
          </ac:spMkLst>
        </pc:spChg>
        <pc:spChg chg="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61"/>
            <ac:spMk id="1093" creationId="{5C9AC764-C23A-B6FA-7E4D-DD6D0DFC138B}"/>
          </ac:spMkLst>
        </pc:spChg>
        <pc:spChg chg="mod">
          <ac:chgData name="Rebecca McCready" userId="f6088f3316c3291b" providerId="LiveId" clId="{639CA0C8-FC33-4728-9F46-CEC132ED4429}" dt="2025-06-26T08:21:50.795" v="912" actId="571"/>
          <ac:spMkLst>
            <pc:docMk/>
            <pc:sldMk cId="0" sldId="261"/>
            <ac:spMk id="1094" creationId="{43023327-8CC2-E198-3A62-ED30436132F2}"/>
          </ac:spMkLst>
        </pc:spChg>
        <pc:spChg chg="mod">
          <ac:chgData name="Rebecca McCready" userId="f6088f3316c3291b" providerId="LiveId" clId="{639CA0C8-FC33-4728-9F46-CEC132ED4429}" dt="2025-06-26T08:21:50.795" v="912" actId="571"/>
          <ac:spMkLst>
            <pc:docMk/>
            <pc:sldMk cId="0" sldId="261"/>
            <ac:spMk id="1095" creationId="{FE03714F-D9EC-8371-8624-11A134E21137}"/>
          </ac:spMkLst>
        </pc:spChg>
        <pc:spChg chg="mod">
          <ac:chgData name="Rebecca McCready" userId="f6088f3316c3291b" providerId="LiveId" clId="{639CA0C8-FC33-4728-9F46-CEC132ED4429}" dt="2025-06-26T08:21:50.795" v="912" actId="571"/>
          <ac:spMkLst>
            <pc:docMk/>
            <pc:sldMk cId="0" sldId="261"/>
            <ac:spMk id="1096" creationId="{805846AA-FC3F-4C4C-B8EF-0143C5265E02}"/>
          </ac:spMkLst>
        </pc:spChg>
        <pc:spChg chg="mod">
          <ac:chgData name="Rebecca McCready" userId="f6088f3316c3291b" providerId="LiveId" clId="{639CA0C8-FC33-4728-9F46-CEC132ED4429}" dt="2025-06-26T08:21:50.795" v="912" actId="571"/>
          <ac:spMkLst>
            <pc:docMk/>
            <pc:sldMk cId="0" sldId="261"/>
            <ac:spMk id="1097" creationId="{428003CB-1849-6EB9-B7AA-E3D9CBCD5FC6}"/>
          </ac:spMkLst>
        </pc:spChg>
        <pc:spChg chg="mod">
          <ac:chgData name="Rebecca McCready" userId="f6088f3316c3291b" providerId="LiveId" clId="{639CA0C8-FC33-4728-9F46-CEC132ED4429}" dt="2025-06-26T08:22:01.387" v="914" actId="571"/>
          <ac:spMkLst>
            <pc:docMk/>
            <pc:sldMk cId="0" sldId="261"/>
            <ac:spMk id="1099" creationId="{6DABB251-F14D-B68E-5124-F1BE7E3E1007}"/>
          </ac:spMkLst>
        </pc:spChg>
        <pc:spChg chg="mod">
          <ac:chgData name="Rebecca McCready" userId="f6088f3316c3291b" providerId="LiveId" clId="{639CA0C8-FC33-4728-9F46-CEC132ED4429}" dt="2025-06-26T08:22:01.387" v="914" actId="571"/>
          <ac:spMkLst>
            <pc:docMk/>
            <pc:sldMk cId="0" sldId="261"/>
            <ac:spMk id="1100" creationId="{7A0699E8-9CF7-8ADD-635F-17A09581E5B8}"/>
          </ac:spMkLst>
        </pc:spChg>
        <pc:spChg chg="mod">
          <ac:chgData name="Rebecca McCready" userId="f6088f3316c3291b" providerId="LiveId" clId="{639CA0C8-FC33-4728-9F46-CEC132ED4429}" dt="2025-06-26T08:22:01.387" v="914" actId="571"/>
          <ac:spMkLst>
            <pc:docMk/>
            <pc:sldMk cId="0" sldId="261"/>
            <ac:spMk id="1101" creationId="{CCFC36E2-AC7A-BEA1-DF6E-2120E420B90F}"/>
          </ac:spMkLst>
        </pc:spChg>
        <pc:spChg chg="mod">
          <ac:chgData name="Rebecca McCready" userId="f6088f3316c3291b" providerId="LiveId" clId="{639CA0C8-FC33-4728-9F46-CEC132ED4429}" dt="2025-06-26T08:22:01.387" v="914" actId="571"/>
          <ac:spMkLst>
            <pc:docMk/>
            <pc:sldMk cId="0" sldId="261"/>
            <ac:spMk id="1102" creationId="{311B452E-85CC-CF37-5285-1C3F7ECCCC38}"/>
          </ac:spMkLst>
        </pc:spChg>
        <pc:spChg chg="mod">
          <ac:chgData name="Rebecca McCready" userId="f6088f3316c3291b" providerId="LiveId" clId="{639CA0C8-FC33-4728-9F46-CEC132ED4429}" dt="2025-06-26T08:22:01.387" v="914" actId="571"/>
          <ac:spMkLst>
            <pc:docMk/>
            <pc:sldMk cId="0" sldId="261"/>
            <ac:spMk id="1103" creationId="{BCF6FD7F-C315-9439-B11A-8BFE5F25F5F2}"/>
          </ac:spMkLst>
        </pc:spChg>
        <pc:spChg chg="mod">
          <ac:chgData name="Rebecca McCready" userId="f6088f3316c3291b" providerId="LiveId" clId="{639CA0C8-FC33-4728-9F46-CEC132ED4429}" dt="2025-06-26T08:22:01.387" v="914" actId="571"/>
          <ac:spMkLst>
            <pc:docMk/>
            <pc:sldMk cId="0" sldId="261"/>
            <ac:spMk id="1104" creationId="{0374C8F5-8993-7B96-79BE-8B9F65B37517}"/>
          </ac:spMkLst>
        </pc:spChg>
        <pc:spChg chg="mod">
          <ac:chgData name="Rebecca McCready" userId="f6088f3316c3291b" providerId="LiveId" clId="{639CA0C8-FC33-4728-9F46-CEC132ED4429}" dt="2025-06-26T08:22:01.387" v="914" actId="571"/>
          <ac:spMkLst>
            <pc:docMk/>
            <pc:sldMk cId="0" sldId="261"/>
            <ac:spMk id="1105" creationId="{8671E59B-EC48-1ECC-82D1-FECD65923F5D}"/>
          </ac:spMkLst>
        </pc:spChg>
        <pc:spChg chg="mod">
          <ac:chgData name="Rebecca McCready" userId="f6088f3316c3291b" providerId="LiveId" clId="{639CA0C8-FC33-4728-9F46-CEC132ED4429}" dt="2025-06-26T08:22:21.373" v="916" actId="571"/>
          <ac:spMkLst>
            <pc:docMk/>
            <pc:sldMk cId="0" sldId="261"/>
            <ac:spMk id="1107" creationId="{741126F6-F82D-C60A-D518-863152E452A5}"/>
          </ac:spMkLst>
        </pc:spChg>
        <pc:spChg chg="mod">
          <ac:chgData name="Rebecca McCready" userId="f6088f3316c3291b" providerId="LiveId" clId="{639CA0C8-FC33-4728-9F46-CEC132ED4429}" dt="2025-06-26T08:22:21.373" v="916" actId="571"/>
          <ac:spMkLst>
            <pc:docMk/>
            <pc:sldMk cId="0" sldId="261"/>
            <ac:spMk id="1108" creationId="{029E57B9-4396-79C2-0E91-527B91C60734}"/>
          </ac:spMkLst>
        </pc:spChg>
        <pc:spChg chg="mod">
          <ac:chgData name="Rebecca McCready" userId="f6088f3316c3291b" providerId="LiveId" clId="{639CA0C8-FC33-4728-9F46-CEC132ED4429}" dt="2025-06-26T08:22:21.373" v="916" actId="571"/>
          <ac:spMkLst>
            <pc:docMk/>
            <pc:sldMk cId="0" sldId="261"/>
            <ac:spMk id="1109" creationId="{A47A2CB4-1F35-3215-3D6B-5030D67B7B87}"/>
          </ac:spMkLst>
        </pc:spChg>
        <pc:spChg chg="mod">
          <ac:chgData name="Rebecca McCready" userId="f6088f3316c3291b" providerId="LiveId" clId="{639CA0C8-FC33-4728-9F46-CEC132ED4429}" dt="2025-06-26T08:22:21.373" v="916" actId="571"/>
          <ac:spMkLst>
            <pc:docMk/>
            <pc:sldMk cId="0" sldId="261"/>
            <ac:spMk id="1110" creationId="{8D812CE0-C8DC-5142-41C7-FC3CA65E8D42}"/>
          </ac:spMkLst>
        </pc:spChg>
        <pc:spChg chg="mod">
          <ac:chgData name="Rebecca McCready" userId="f6088f3316c3291b" providerId="LiveId" clId="{639CA0C8-FC33-4728-9F46-CEC132ED4429}" dt="2025-06-26T08:22:21.373" v="916" actId="571"/>
          <ac:spMkLst>
            <pc:docMk/>
            <pc:sldMk cId="0" sldId="261"/>
            <ac:spMk id="1111" creationId="{4A42DEAD-E125-43BB-9698-8409E264D8BC}"/>
          </ac:spMkLst>
        </pc:spChg>
        <pc:spChg chg="mod">
          <ac:chgData name="Rebecca McCready" userId="f6088f3316c3291b" providerId="LiveId" clId="{639CA0C8-FC33-4728-9F46-CEC132ED4429}" dt="2025-06-26T08:22:21.373" v="916" actId="571"/>
          <ac:spMkLst>
            <pc:docMk/>
            <pc:sldMk cId="0" sldId="261"/>
            <ac:spMk id="1112" creationId="{200BCB76-38BF-ACFE-73FB-633455FB97A7}"/>
          </ac:spMkLst>
        </pc:spChg>
        <pc:spChg chg="mod">
          <ac:chgData name="Rebecca McCready" userId="f6088f3316c3291b" providerId="LiveId" clId="{639CA0C8-FC33-4728-9F46-CEC132ED4429}" dt="2025-06-26T08:22:21.373" v="916" actId="571"/>
          <ac:spMkLst>
            <pc:docMk/>
            <pc:sldMk cId="0" sldId="261"/>
            <ac:spMk id="1113" creationId="{9BF72D19-F0CC-7D18-ACDE-3CB6534CF6C2}"/>
          </ac:spMkLst>
        </pc:spChg>
        <pc:spChg chg="add mod">
          <ac:chgData name="Rebecca McCready" userId="f6088f3316c3291b" providerId="LiveId" clId="{639CA0C8-FC33-4728-9F46-CEC132ED4429}" dt="2025-06-26T08:41:37.088" v="1262" actId="1076"/>
          <ac:spMkLst>
            <pc:docMk/>
            <pc:sldMk cId="0" sldId="261"/>
            <ac:spMk id="1117" creationId="{94E0EF19-AA05-F210-D55E-69F74BFAB805}"/>
          </ac:spMkLst>
        </pc:spChg>
        <pc:spChg chg="add mod">
          <ac:chgData name="Rebecca McCready" userId="f6088f3316c3291b" providerId="LiveId" clId="{639CA0C8-FC33-4728-9F46-CEC132ED4429}" dt="2025-06-26T08:41:37.088" v="1262" actId="1076"/>
          <ac:spMkLst>
            <pc:docMk/>
            <pc:sldMk cId="0" sldId="261"/>
            <ac:spMk id="1118" creationId="{E7B91403-0F01-699D-2383-B1924706F362}"/>
          </ac:spMkLst>
        </pc:spChg>
        <pc:spChg chg="add mod">
          <ac:chgData name="Rebecca McCready" userId="f6088f3316c3291b" providerId="LiveId" clId="{639CA0C8-FC33-4728-9F46-CEC132ED4429}" dt="2025-06-26T08:41:37.088" v="1262" actId="1076"/>
          <ac:spMkLst>
            <pc:docMk/>
            <pc:sldMk cId="0" sldId="261"/>
            <ac:spMk id="1119" creationId="{0780EBFF-AA9F-BD0F-FEA8-C8BA90B163C0}"/>
          </ac:spMkLst>
        </pc:spChg>
        <pc:spChg chg="add mod">
          <ac:chgData name="Rebecca McCready" userId="f6088f3316c3291b" providerId="LiveId" clId="{639CA0C8-FC33-4728-9F46-CEC132ED4429}" dt="2025-06-26T08:41:37.088" v="1262" actId="1076"/>
          <ac:spMkLst>
            <pc:docMk/>
            <pc:sldMk cId="0" sldId="261"/>
            <ac:spMk id="1120" creationId="{D1A13FD7-F067-B9E2-F8C1-7F42B676CFD6}"/>
          </ac:spMkLst>
        </pc:spChg>
        <pc:spChg chg="mod">
          <ac:chgData name="Rebecca McCready" userId="f6088f3316c3291b" providerId="LiveId" clId="{639CA0C8-FC33-4728-9F46-CEC132ED4429}" dt="2025-06-26T08:25:10.533" v="950" actId="571"/>
          <ac:spMkLst>
            <pc:docMk/>
            <pc:sldMk cId="0" sldId="261"/>
            <ac:spMk id="1126" creationId="{B748859D-9461-9707-51E8-2B7BB8E5683F}"/>
          </ac:spMkLst>
        </pc:spChg>
        <pc:spChg chg="mod">
          <ac:chgData name="Rebecca McCready" userId="f6088f3316c3291b" providerId="LiveId" clId="{639CA0C8-FC33-4728-9F46-CEC132ED4429}" dt="2025-06-26T08:27:05.167" v="972" actId="1076"/>
          <ac:spMkLst>
            <pc:docMk/>
            <pc:sldMk cId="0" sldId="261"/>
            <ac:spMk id="1127" creationId="{C5D5ED89-8C19-F48F-6AEB-93D9C128B28A}"/>
          </ac:spMkLst>
        </pc:spChg>
        <pc:spChg chg="add mod">
          <ac:chgData name="Rebecca McCready" userId="f6088f3316c3291b" providerId="LiveId" clId="{639CA0C8-FC33-4728-9F46-CEC132ED4429}" dt="2025-06-26T08:34:38.922" v="1191" actId="164"/>
          <ac:spMkLst>
            <pc:docMk/>
            <pc:sldMk cId="0" sldId="261"/>
            <ac:spMk id="1128" creationId="{EA3D6E20-E617-A0F3-7330-A27C6C8D1932}"/>
          </ac:spMkLst>
        </pc:spChg>
        <pc:spChg chg="mod">
          <ac:chgData name="Rebecca McCready" userId="f6088f3316c3291b" providerId="LiveId" clId="{639CA0C8-FC33-4728-9F46-CEC132ED4429}" dt="2025-06-26T08:25:50.783" v="956" actId="571"/>
          <ac:spMkLst>
            <pc:docMk/>
            <pc:sldMk cId="0" sldId="261"/>
            <ac:spMk id="1130" creationId="{933D981D-8E97-2808-6FCA-0C09616F8FEE}"/>
          </ac:spMkLst>
        </pc:spChg>
        <pc:spChg chg="mod">
          <ac:chgData name="Rebecca McCready" userId="f6088f3316c3291b" providerId="LiveId" clId="{639CA0C8-FC33-4728-9F46-CEC132ED4429}" dt="2025-06-26T08:25:53.733" v="957" actId="1076"/>
          <ac:spMkLst>
            <pc:docMk/>
            <pc:sldMk cId="0" sldId="261"/>
            <ac:spMk id="1131" creationId="{7AF28336-B311-1E55-39C0-998C0B668D84}"/>
          </ac:spMkLst>
        </pc:spChg>
        <pc:spChg chg="add mod ord">
          <ac:chgData name="Rebecca McCready" userId="f6088f3316c3291b" providerId="LiveId" clId="{639CA0C8-FC33-4728-9F46-CEC132ED4429}" dt="2025-06-26T08:34:57.826" v="1192" actId="164"/>
          <ac:spMkLst>
            <pc:docMk/>
            <pc:sldMk cId="0" sldId="261"/>
            <ac:spMk id="1132" creationId="{754ED65A-007F-1B2C-81CE-47A122498806}"/>
          </ac:spMkLst>
        </pc:spChg>
        <pc:spChg chg="add mod">
          <ac:chgData name="Rebecca McCready" userId="f6088f3316c3291b" providerId="LiveId" clId="{639CA0C8-FC33-4728-9F46-CEC132ED4429}" dt="2025-06-26T08:34:57.826" v="1192" actId="164"/>
          <ac:spMkLst>
            <pc:docMk/>
            <pc:sldMk cId="0" sldId="261"/>
            <ac:spMk id="1133" creationId="{9E2EC292-05C8-AA3D-117A-1BA4F7D13724}"/>
          </ac:spMkLst>
        </pc:spChg>
        <pc:spChg chg="add mod ord">
          <ac:chgData name="Rebecca McCready" userId="f6088f3316c3291b" providerId="LiveId" clId="{639CA0C8-FC33-4728-9F46-CEC132ED4429}" dt="2025-06-26T08:34:57.826" v="1192" actId="164"/>
          <ac:spMkLst>
            <pc:docMk/>
            <pc:sldMk cId="0" sldId="261"/>
            <ac:spMk id="1134" creationId="{337FBB71-94F8-410E-D636-26A2595F6B37}"/>
          </ac:spMkLst>
        </pc:spChg>
        <pc:spChg chg="add mod">
          <ac:chgData name="Rebecca McCready" userId="f6088f3316c3291b" providerId="LiveId" clId="{639CA0C8-FC33-4728-9F46-CEC132ED4429}" dt="2025-06-26T08:43:13.253" v="1270" actId="790"/>
          <ac:spMkLst>
            <pc:docMk/>
            <pc:sldMk cId="0" sldId="261"/>
            <ac:spMk id="1135" creationId="{1D05383D-BFDA-D060-3CB2-4548D9C3C338}"/>
          </ac:spMkLst>
        </pc:spChg>
        <pc:spChg chg="add mod">
          <ac:chgData name="Rebecca McCready" userId="f6088f3316c3291b" providerId="LiveId" clId="{639CA0C8-FC33-4728-9F46-CEC132ED4429}" dt="2025-06-26T08:34:38.922" v="1191" actId="164"/>
          <ac:spMkLst>
            <pc:docMk/>
            <pc:sldMk cId="0" sldId="261"/>
            <ac:spMk id="1136" creationId="{155182E6-ECB9-841F-DFFA-AFFB9028F3BC}"/>
          </ac:spMkLst>
        </pc:spChg>
        <pc:spChg chg="add mod ord">
          <ac:chgData name="Rebecca McCready" userId="f6088f3316c3291b" providerId="LiveId" clId="{639CA0C8-FC33-4728-9F46-CEC132ED4429}" dt="2025-06-26T08:34:38.922" v="1191" actId="164"/>
          <ac:spMkLst>
            <pc:docMk/>
            <pc:sldMk cId="0" sldId="261"/>
            <ac:spMk id="1137" creationId="{71901610-03FE-706B-0769-8AF30791FB97}"/>
          </ac:spMkLst>
        </pc:spChg>
        <pc:spChg chg="add mod ord">
          <ac:chgData name="Rebecca McCready" userId="f6088f3316c3291b" providerId="LiveId" clId="{639CA0C8-FC33-4728-9F46-CEC132ED4429}" dt="2025-06-26T08:34:38.922" v="1191" actId="164"/>
          <ac:spMkLst>
            <pc:docMk/>
            <pc:sldMk cId="0" sldId="261"/>
            <ac:spMk id="1138" creationId="{2B21C3E3-5487-8F20-19F7-FB451B11DE53}"/>
          </ac:spMkLst>
        </pc:spChg>
        <pc:spChg chg="add mod">
          <ac:chgData name="Rebecca McCready" userId="f6088f3316c3291b" providerId="LiveId" clId="{639CA0C8-FC33-4728-9F46-CEC132ED4429}" dt="2025-06-26T08:42:39.778" v="1267" actId="1076"/>
          <ac:spMkLst>
            <pc:docMk/>
            <pc:sldMk cId="0" sldId="261"/>
            <ac:spMk id="1155" creationId="{F2326B43-8AEF-04A3-405F-47750C0990DE}"/>
          </ac:spMkLst>
        </pc:spChg>
        <pc:spChg chg="add mod">
          <ac:chgData name="Rebecca McCready" userId="f6088f3316c3291b" providerId="LiveId" clId="{639CA0C8-FC33-4728-9F46-CEC132ED4429}" dt="2025-06-26T08:42:44.161" v="1268" actId="1076"/>
          <ac:spMkLst>
            <pc:docMk/>
            <pc:sldMk cId="0" sldId="261"/>
            <ac:spMk id="1156" creationId="{0D4DC652-EB0F-29F2-152B-17B10688EE61}"/>
          </ac:spMkLst>
        </pc:spChg>
        <pc:spChg chg="add mod">
          <ac:chgData name="Rebecca McCready" userId="f6088f3316c3291b" providerId="LiveId" clId="{639CA0C8-FC33-4728-9F46-CEC132ED4429}" dt="2025-06-26T08:51:16.113" v="1341" actId="1076"/>
          <ac:spMkLst>
            <pc:docMk/>
            <pc:sldMk cId="0" sldId="261"/>
            <ac:spMk id="1160" creationId="{04620CAE-5A88-3D26-411A-3EC8ED9F060E}"/>
          </ac:spMkLst>
        </pc:spChg>
        <pc:spChg chg="add mod">
          <ac:chgData name="Rebecca McCready" userId="f6088f3316c3291b" providerId="LiveId" clId="{639CA0C8-FC33-4728-9F46-CEC132ED4429}" dt="2025-06-26T08:41:37.088" v="1262" actId="1076"/>
          <ac:spMkLst>
            <pc:docMk/>
            <pc:sldMk cId="0" sldId="261"/>
            <ac:spMk id="1161" creationId="{3E6230B9-6945-1F64-0055-6BA7D191C05C}"/>
          </ac:spMkLst>
        </pc:spChg>
        <pc:spChg chg="add mod">
          <ac:chgData name="Rebecca McCready" userId="f6088f3316c3291b" providerId="LiveId" clId="{639CA0C8-FC33-4728-9F46-CEC132ED4429}" dt="2025-06-26T08:45:19.159" v="1272"/>
          <ac:spMkLst>
            <pc:docMk/>
            <pc:sldMk cId="0" sldId="261"/>
            <ac:spMk id="1162" creationId="{141AB3D7-2E1E-1C9C-6B6B-0C9C9CDA3AA2}"/>
          </ac:spMkLst>
        </pc:spChg>
        <pc:grpChg chg="mod">
          <ac:chgData name="Rebecca McCready" userId="f6088f3316c3291b" providerId="LiveId" clId="{639CA0C8-FC33-4728-9F46-CEC132ED4429}" dt="2025-06-26T08:22:51.850" v="923" actId="1076"/>
          <ac:grpSpMkLst>
            <pc:docMk/>
            <pc:sldMk cId="0" sldId="261"/>
            <ac:grpSpMk id="1039" creationId="{3EC9B5BF-FE19-C99A-0FBC-5935D453E34A}"/>
          </ac:grpSpMkLst>
        </pc:grpChg>
        <pc:grpChg chg="add mod">
          <ac:chgData name="Rebecca McCready" userId="f6088f3316c3291b" providerId="LiveId" clId="{639CA0C8-FC33-4728-9F46-CEC132ED4429}" dt="2025-06-26T08:22:36.209" v="919" actId="164"/>
          <ac:grpSpMkLst>
            <pc:docMk/>
            <pc:sldMk cId="0" sldId="261"/>
            <ac:grpSpMk id="1065" creationId="{582A857F-DA31-D967-D577-6180B963D0AC}"/>
          </ac:grpSpMkLst>
        </pc:grpChg>
        <pc:grpChg chg="add mod">
          <ac:chgData name="Rebecca McCready" userId="f6088f3316c3291b" providerId="LiveId" clId="{639CA0C8-FC33-4728-9F46-CEC132ED4429}" dt="2025-06-26T08:22:36.209" v="919" actId="164"/>
          <ac:grpSpMkLst>
            <pc:docMk/>
            <pc:sldMk cId="0" sldId="261"/>
            <ac:grpSpMk id="1066" creationId="{D603CFE1-584B-133C-2418-8819E49A7344}"/>
          </ac:grpSpMkLst>
        </pc:grpChg>
        <pc:grpChg chg="add mod">
          <ac:chgData name="Rebecca McCready" userId="f6088f3316c3291b" providerId="LiveId" clId="{639CA0C8-FC33-4728-9F46-CEC132ED4429}" dt="2025-06-26T08:22:36.209" v="919" actId="164"/>
          <ac:grpSpMkLst>
            <pc:docMk/>
            <pc:sldMk cId="0" sldId="261"/>
            <ac:grpSpMk id="1074" creationId="{4451FD9C-E94D-F35E-FACE-C1F08E072EDC}"/>
          </ac:grpSpMkLst>
        </pc:grpChg>
        <pc:grpChg chg="add mod">
          <ac:chgData name="Rebecca McCready" userId="f6088f3316c3291b" providerId="LiveId" clId="{639CA0C8-FC33-4728-9F46-CEC132ED4429}" dt="2025-06-26T08:22:36.209" v="919" actId="164"/>
          <ac:grpSpMkLst>
            <pc:docMk/>
            <pc:sldMk cId="0" sldId="261"/>
            <ac:grpSpMk id="1082" creationId="{15384B89-2AB5-366B-FE2F-BBB23D434A42}"/>
          </ac:grpSpMkLst>
        </pc:grpChg>
        <pc:grpChg chg="add mod">
          <ac:chgData name="Rebecca McCready" userId="f6088f3316c3291b" providerId="LiveId" clId="{639CA0C8-FC33-4728-9F46-CEC132ED4429}" dt="2025-06-26T08:22:36.209" v="919" actId="164"/>
          <ac:grpSpMkLst>
            <pc:docMk/>
            <pc:sldMk cId="0" sldId="261"/>
            <ac:grpSpMk id="1090" creationId="{01798F26-3790-6465-9A31-401A15206FBB}"/>
          </ac:grpSpMkLst>
        </pc:grpChg>
        <pc:grpChg chg="add mod">
          <ac:chgData name="Rebecca McCready" userId="f6088f3316c3291b" providerId="LiveId" clId="{639CA0C8-FC33-4728-9F46-CEC132ED4429}" dt="2025-06-26T08:22:36.209" v="919" actId="164"/>
          <ac:grpSpMkLst>
            <pc:docMk/>
            <pc:sldMk cId="0" sldId="261"/>
            <ac:grpSpMk id="1098" creationId="{C511A56D-76C5-7983-6BC6-A63A32A22C56}"/>
          </ac:grpSpMkLst>
        </pc:grpChg>
        <pc:grpChg chg="add mod">
          <ac:chgData name="Rebecca McCready" userId="f6088f3316c3291b" providerId="LiveId" clId="{639CA0C8-FC33-4728-9F46-CEC132ED4429}" dt="2025-06-26T08:22:21.373" v="916" actId="571"/>
          <ac:grpSpMkLst>
            <pc:docMk/>
            <pc:sldMk cId="0" sldId="261"/>
            <ac:grpSpMk id="1106" creationId="{A709C762-A9E2-BD10-DBF8-7E4EE66844E5}"/>
          </ac:grpSpMkLst>
        </pc:grpChg>
        <pc:grpChg chg="add mod ord">
          <ac:chgData name="Rebecca McCready" userId="f6088f3316c3291b" providerId="LiveId" clId="{639CA0C8-FC33-4728-9F46-CEC132ED4429}" dt="2025-06-26T08:41:37.088" v="1262" actId="1076"/>
          <ac:grpSpMkLst>
            <pc:docMk/>
            <pc:sldMk cId="0" sldId="261"/>
            <ac:grpSpMk id="1114" creationId="{809F777F-F95E-3FE9-D702-0BA275DB603A}"/>
          </ac:grpSpMkLst>
        </pc:grpChg>
        <pc:grpChg chg="add mod">
          <ac:chgData name="Rebecca McCready" userId="f6088f3316c3291b" providerId="LiveId" clId="{639CA0C8-FC33-4728-9F46-CEC132ED4429}" dt="2025-06-26T08:38:43.676" v="1236" actId="1076"/>
          <ac:grpSpMkLst>
            <pc:docMk/>
            <pc:sldMk cId="0" sldId="261"/>
            <ac:grpSpMk id="1115" creationId="{07B8A69B-E186-4FE3-D8AE-756F26F185ED}"/>
          </ac:grpSpMkLst>
        </pc:grpChg>
        <pc:grpChg chg="add mod">
          <ac:chgData name="Rebecca McCready" userId="f6088f3316c3291b" providerId="LiveId" clId="{639CA0C8-FC33-4728-9F46-CEC132ED4429}" dt="2025-06-26T08:38:52.246" v="1238" actId="1076"/>
          <ac:grpSpMkLst>
            <pc:docMk/>
            <pc:sldMk cId="0" sldId="261"/>
            <ac:grpSpMk id="1116" creationId="{0D6E1C04-6523-C8F8-A941-0338F1899ABD}"/>
          </ac:grpSpMkLst>
        </pc:grpChg>
        <pc:grpChg chg="add mod">
          <ac:chgData name="Rebecca McCready" userId="f6088f3316c3291b" providerId="LiveId" clId="{639CA0C8-FC33-4728-9F46-CEC132ED4429}" dt="2025-06-26T08:38:43.676" v="1236" actId="1076"/>
          <ac:grpSpMkLst>
            <pc:docMk/>
            <pc:sldMk cId="0" sldId="261"/>
            <ac:grpSpMk id="1125" creationId="{42DB1377-41DE-4F92-7F2D-65C8883CABFA}"/>
          </ac:grpSpMkLst>
        </pc:grpChg>
        <pc:grpChg chg="add mod">
          <ac:chgData name="Rebecca McCready" userId="f6088f3316c3291b" providerId="LiveId" clId="{639CA0C8-FC33-4728-9F46-CEC132ED4429}" dt="2025-06-26T08:41:37.088" v="1262" actId="1076"/>
          <ac:grpSpMkLst>
            <pc:docMk/>
            <pc:sldMk cId="0" sldId="261"/>
            <ac:grpSpMk id="1129" creationId="{A0F73C38-9DD2-AD63-BD67-9E2914C716EC}"/>
          </ac:grpSpMkLst>
        </pc:grpChg>
        <pc:grpChg chg="add mod">
          <ac:chgData name="Rebecca McCready" userId="f6088f3316c3291b" providerId="LiveId" clId="{639CA0C8-FC33-4728-9F46-CEC132ED4429}" dt="2025-06-26T08:41:37.088" v="1262" actId="1076"/>
          <ac:grpSpMkLst>
            <pc:docMk/>
            <pc:sldMk cId="0" sldId="261"/>
            <ac:grpSpMk id="1157" creationId="{37237D0C-3460-DEB3-1304-5322195EFD4F}"/>
          </ac:grpSpMkLst>
        </pc:grpChg>
        <pc:grpChg chg="add mod">
          <ac:chgData name="Rebecca McCready" userId="f6088f3316c3291b" providerId="LiveId" clId="{639CA0C8-FC33-4728-9F46-CEC132ED4429}" dt="2025-06-26T08:34:57.826" v="1192" actId="164"/>
          <ac:grpSpMkLst>
            <pc:docMk/>
            <pc:sldMk cId="0" sldId="261"/>
            <ac:grpSpMk id="1158" creationId="{C1BC9FBC-8326-1F76-F5DE-5C3925FA6D2F}"/>
          </ac:grpSpMkLst>
        </pc:grpChg>
        <pc:graphicFrameChg chg="add del">
          <ac:chgData name="Rebecca McCready" userId="f6088f3316c3291b" providerId="LiveId" clId="{639CA0C8-FC33-4728-9F46-CEC132ED4429}" dt="2025-06-26T07:54:21.487" v="92" actId="478"/>
          <ac:graphicFrameMkLst>
            <pc:docMk/>
            <pc:sldMk cId="0" sldId="261"/>
            <ac:graphicFrameMk id="31" creationId="{5CB6C16F-D8BF-1A1E-A121-018C5E0D101E}"/>
          </ac:graphicFrameMkLst>
        </pc:graphicFrameChg>
        <pc:graphicFrameChg chg="add del mod modGraphic">
          <ac:chgData name="Rebecca McCready" userId="f6088f3316c3291b" providerId="LiveId" clId="{639CA0C8-FC33-4728-9F46-CEC132ED4429}" dt="2025-06-26T08:01:12.189" v="578" actId="21"/>
          <ac:graphicFrameMkLst>
            <pc:docMk/>
            <pc:sldMk cId="0" sldId="261"/>
            <ac:graphicFrameMk id="32" creationId="{BFC9A60A-BA4B-F753-C497-15915CC966BC}"/>
          </ac:graphicFrameMkLst>
        </pc:graphicFrameChg>
        <pc:picChg chg="del mod">
          <ac:chgData name="Rebecca McCready" userId="f6088f3316c3291b" providerId="LiveId" clId="{639CA0C8-FC33-4728-9F46-CEC132ED4429}" dt="2025-06-26T08:32:20.604" v="1182" actId="478"/>
          <ac:picMkLst>
            <pc:docMk/>
            <pc:sldMk cId="0" sldId="261"/>
            <ac:picMk id="7" creationId="{2450F1C3-738C-345D-5DDD-63EC01B9936B}"/>
          </ac:picMkLst>
        </pc:picChg>
        <pc:picChg chg="add del mod">
          <ac:chgData name="Rebecca McCready" userId="f6088f3316c3291b" providerId="LiveId" clId="{639CA0C8-FC33-4728-9F46-CEC132ED4429}" dt="2025-06-26T08:51:18.865" v="1342" actId="478"/>
          <ac:picMkLst>
            <pc:docMk/>
            <pc:sldMk cId="0" sldId="261"/>
            <ac:picMk id="34" creationId="{88D75CFA-AE9D-87D8-72ED-976AF0C29CB9}"/>
          </ac:picMkLst>
        </pc:picChg>
        <pc:picChg chg="add del mod">
          <ac:chgData name="Rebecca McCready" userId="f6088f3316c3291b" providerId="LiveId" clId="{639CA0C8-FC33-4728-9F46-CEC132ED4429}" dt="2025-06-26T08:51:20.522" v="1343" actId="478"/>
          <ac:picMkLst>
            <pc:docMk/>
            <pc:sldMk cId="0" sldId="261"/>
            <ac:picMk id="37" creationId="{88F7202F-A7FD-F4E0-0446-4BD881307547}"/>
          </ac:picMkLst>
        </pc:picChg>
        <pc:picChg chg="del mod">
          <ac:chgData name="Rebecca McCready" userId="f6088f3316c3291b" providerId="LiveId" clId="{639CA0C8-FC33-4728-9F46-CEC132ED4429}" dt="2025-06-26T08:58:57.332" v="1433" actId="478"/>
          <ac:picMkLst>
            <pc:docMk/>
            <pc:sldMk cId="0" sldId="261"/>
            <ac:picMk id="1026" creationId="{97EE6B7B-4993-FC5F-E73E-38AC9647CA1A}"/>
          </ac:picMkLst>
        </pc:picChg>
        <pc:cxnChg chg="add mod">
          <ac:chgData name="Rebecca McCready" userId="f6088f3316c3291b" providerId="LiveId" clId="{639CA0C8-FC33-4728-9F46-CEC132ED4429}" dt="2025-06-26T08:24:13.861" v="947" actId="1076"/>
          <ac:cxnSpMkLst>
            <pc:docMk/>
            <pc:sldMk cId="0" sldId="261"/>
            <ac:cxnSpMk id="1122" creationId="{D469146C-BE39-3548-07C7-01EBBEEA21E8}"/>
          </ac:cxnSpMkLst>
        </pc:cxnChg>
        <pc:cxnChg chg="add del">
          <ac:chgData name="Rebecca McCready" userId="f6088f3316c3291b" providerId="LiveId" clId="{639CA0C8-FC33-4728-9F46-CEC132ED4429}" dt="2025-06-26T08:25:02.371" v="949" actId="478"/>
          <ac:cxnSpMkLst>
            <pc:docMk/>
            <pc:sldMk cId="0" sldId="261"/>
            <ac:cxnSpMk id="1124" creationId="{B4F98CC7-72A6-D9BB-9C2C-43F745968A89}"/>
          </ac:cxnSpMkLst>
        </pc:cxnChg>
        <pc:cxnChg chg="add mod">
          <ac:chgData name="Rebecca McCready" userId="f6088f3316c3291b" providerId="LiveId" clId="{639CA0C8-FC33-4728-9F46-CEC132ED4429}" dt="2025-06-26T08:27:52.706" v="978" actId="1582"/>
          <ac:cxnSpMkLst>
            <pc:docMk/>
            <pc:sldMk cId="0" sldId="261"/>
            <ac:cxnSpMk id="1140" creationId="{E1CB9B51-981F-DB18-D20E-C635C388944B}"/>
          </ac:cxnSpMkLst>
        </pc:cxnChg>
        <pc:cxnChg chg="add mod">
          <ac:chgData name="Rebecca McCready" userId="f6088f3316c3291b" providerId="LiveId" clId="{639CA0C8-FC33-4728-9F46-CEC132ED4429}" dt="2025-06-26T08:39:19.676" v="1241" actId="208"/>
          <ac:cxnSpMkLst>
            <pc:docMk/>
            <pc:sldMk cId="0" sldId="261"/>
            <ac:cxnSpMk id="1144" creationId="{B593BCFC-9EDF-18D7-CF93-DA4169FD58B2}"/>
          </ac:cxnSpMkLst>
        </pc:cxnChg>
        <pc:cxnChg chg="add mod">
          <ac:chgData name="Rebecca McCready" userId="f6088f3316c3291b" providerId="LiveId" clId="{639CA0C8-FC33-4728-9F46-CEC132ED4429}" dt="2025-06-26T08:29:45.281" v="996" actId="1076"/>
          <ac:cxnSpMkLst>
            <pc:docMk/>
            <pc:sldMk cId="0" sldId="261"/>
            <ac:cxnSpMk id="1148" creationId="{182DF0CE-C3CB-EA74-A15A-56224B3F0333}"/>
          </ac:cxnSpMkLst>
        </pc:cxnChg>
        <pc:cxnChg chg="add mod">
          <ac:chgData name="Rebecca McCready" userId="f6088f3316c3291b" providerId="LiveId" clId="{639CA0C8-FC33-4728-9F46-CEC132ED4429}" dt="2025-06-26T08:29:45.281" v="996" actId="1076"/>
          <ac:cxnSpMkLst>
            <pc:docMk/>
            <pc:sldMk cId="0" sldId="261"/>
            <ac:cxnSpMk id="1150" creationId="{834C37F8-09BC-F735-4E4B-756EE5E9E85E}"/>
          </ac:cxnSpMkLst>
        </pc:cxnChg>
        <pc:cxnChg chg="add mod">
          <ac:chgData name="Rebecca McCready" userId="f6088f3316c3291b" providerId="LiveId" clId="{639CA0C8-FC33-4728-9F46-CEC132ED4429}" dt="2025-06-26T08:29:55.239" v="999" actId="1582"/>
          <ac:cxnSpMkLst>
            <pc:docMk/>
            <pc:sldMk cId="0" sldId="261"/>
            <ac:cxnSpMk id="1153" creationId="{D5DE271C-A2CA-C2CD-5B01-E37777F7EFC3}"/>
          </ac:cxnSpMkLst>
        </pc:cxnChg>
      </pc:sldChg>
      <pc:sldChg chg="addSp delSp modSp new mod">
        <pc:chgData name="Rebecca McCready" userId="f6088f3316c3291b" providerId="LiveId" clId="{639CA0C8-FC33-4728-9F46-CEC132ED4429}" dt="2025-06-26T09:03:56.616" v="1445" actId="403"/>
        <pc:sldMkLst>
          <pc:docMk/>
          <pc:sldMk cId="1720111994" sldId="262"/>
        </pc:sldMkLst>
        <pc:spChg chg="mod">
          <ac:chgData name="Rebecca McCready" userId="f6088f3316c3291b" providerId="LiveId" clId="{639CA0C8-FC33-4728-9F46-CEC132ED4429}" dt="2025-06-26T09:03:56.616" v="1445" actId="403"/>
          <ac:spMkLst>
            <pc:docMk/>
            <pc:sldMk cId="1720111994" sldId="262"/>
            <ac:spMk id="2" creationId="{C13E6442-853A-4A96-6398-FA7B8914672C}"/>
          </ac:spMkLst>
        </pc:spChg>
        <pc:spChg chg="del mod">
          <ac:chgData name="Rebecca McCready" userId="f6088f3316c3291b" providerId="LiveId" clId="{639CA0C8-FC33-4728-9F46-CEC132ED4429}" dt="2025-06-26T08:50:37.467" v="1339" actId="478"/>
          <ac:spMkLst>
            <pc:docMk/>
            <pc:sldMk cId="1720111994" sldId="262"/>
            <ac:spMk id="3" creationId="{F1478464-8164-D2C9-D6D6-D36F5304B944}"/>
          </ac:spMkLst>
        </pc:spChg>
        <pc:spChg chg="add mod">
          <ac:chgData name="Rebecca McCready" userId="f6088f3316c3291b" providerId="LiveId" clId="{639CA0C8-FC33-4728-9F46-CEC132ED4429}" dt="2025-06-26T08:50:43.936" v="1340"/>
          <ac:spMkLst>
            <pc:docMk/>
            <pc:sldMk cId="1720111994" sldId="262"/>
            <ac:spMk id="4" creationId="{EB56F2B3-5FD0-CDD8-A3A6-A41C66BD173F}"/>
          </ac:spMkLst>
        </pc:spChg>
        <pc:graphicFrameChg chg="add mod modGraphic">
          <ac:chgData name="Rebecca McCready" userId="f6088f3316c3291b" providerId="LiveId" clId="{639CA0C8-FC33-4728-9F46-CEC132ED4429}" dt="2025-06-26T08:50:21.844" v="1338" actId="1076"/>
          <ac:graphicFrameMkLst>
            <pc:docMk/>
            <pc:sldMk cId="1720111994" sldId="262"/>
            <ac:graphicFrameMk id="32" creationId="{BFC9A60A-BA4B-F753-C497-15915CC966BC}"/>
          </ac:graphicFrameMkLst>
        </pc:graphicFrameChg>
      </pc:sldChg>
      <pc:sldChg chg="addSp delSp modSp new mod modNotesTx">
        <pc:chgData name="Rebecca McCready" userId="f6088f3316c3291b" providerId="LiveId" clId="{639CA0C8-FC33-4728-9F46-CEC132ED4429}" dt="2025-06-26T09:01:49.794" v="1444" actId="1076"/>
        <pc:sldMkLst>
          <pc:docMk/>
          <pc:sldMk cId="3516730208" sldId="263"/>
        </pc:sldMkLst>
        <pc:spChg chg="mod">
          <ac:chgData name="Rebecca McCready" userId="f6088f3316c3291b" providerId="LiveId" clId="{639CA0C8-FC33-4728-9F46-CEC132ED4429}" dt="2025-06-26T08:57:39.636" v="1412" actId="14100"/>
          <ac:spMkLst>
            <pc:docMk/>
            <pc:sldMk cId="3516730208" sldId="263"/>
            <ac:spMk id="2" creationId="{A89F8ACD-7DDC-F278-5D24-D7FCF0F668FD}"/>
          </ac:spMkLst>
        </pc:spChg>
        <pc:spChg chg="del">
          <ac:chgData name="Rebecca McCready" userId="f6088f3316c3291b" providerId="LiveId" clId="{639CA0C8-FC33-4728-9F46-CEC132ED4429}" dt="2025-06-26T08:53:09.121" v="1355" actId="478"/>
          <ac:spMkLst>
            <pc:docMk/>
            <pc:sldMk cId="3516730208" sldId="263"/>
            <ac:spMk id="3" creationId="{3AAB9764-CFB3-8A4C-30E1-08BCE70F5535}"/>
          </ac:spMkLst>
        </pc:spChg>
        <pc:spChg chg="add mod">
          <ac:chgData name="Rebecca McCready" userId="f6088f3316c3291b" providerId="LiveId" clId="{639CA0C8-FC33-4728-9F46-CEC132ED4429}" dt="2025-06-26T08:56:13.201" v="1393" actId="14100"/>
          <ac:spMkLst>
            <pc:docMk/>
            <pc:sldMk cId="3516730208" sldId="263"/>
            <ac:spMk id="4" creationId="{3FAC6A22-2A68-1989-36BA-9CE568A177D4}"/>
          </ac:spMkLst>
        </pc:spChg>
        <pc:spChg chg="mod">
          <ac:chgData name="Rebecca McCready" userId="f6088f3316c3291b" providerId="LiveId" clId="{639CA0C8-FC33-4728-9F46-CEC132ED4429}" dt="2025-06-26T08:54:50.010" v="1378" actId="404"/>
          <ac:spMkLst>
            <pc:docMk/>
            <pc:sldMk cId="3516730208" sldId="263"/>
            <ac:spMk id="15" creationId="{2592D507-0ABD-FD70-8EFA-D1107C08EAE1}"/>
          </ac:spMkLst>
        </pc:spChg>
        <pc:spChg chg="mod">
          <ac:chgData name="Rebecca McCready" userId="f6088f3316c3291b" providerId="LiveId" clId="{639CA0C8-FC33-4728-9F46-CEC132ED4429}" dt="2025-06-26T08:54:50.010" v="1378" actId="404"/>
          <ac:spMkLst>
            <pc:docMk/>
            <pc:sldMk cId="3516730208" sldId="263"/>
            <ac:spMk id="20" creationId="{C195E6DA-9B77-F6E7-FC8A-43142E884EC4}"/>
          </ac:spMkLst>
        </pc:spChg>
        <pc:spChg chg="mod">
          <ac:chgData name="Rebecca McCready" userId="f6088f3316c3291b" providerId="LiveId" clId="{639CA0C8-FC33-4728-9F46-CEC132ED4429}" dt="2025-06-26T08:54:50.010" v="1378" actId="404"/>
          <ac:spMkLst>
            <pc:docMk/>
            <pc:sldMk cId="3516730208" sldId="263"/>
            <ac:spMk id="26" creationId="{C557A611-4985-44A3-E34C-FBC627066F68}"/>
          </ac:spMkLst>
        </pc:spChg>
        <pc:spChg chg="mod">
          <ac:chgData name="Rebecca McCready" userId="f6088f3316c3291b" providerId="LiveId" clId="{639CA0C8-FC33-4728-9F46-CEC132ED4429}" dt="2025-06-26T08:54:50.010" v="1378" actId="404"/>
          <ac:spMkLst>
            <pc:docMk/>
            <pc:sldMk cId="3516730208" sldId="263"/>
            <ac:spMk id="37" creationId="{A2C8B679-D652-D184-2229-B0D702386464}"/>
          </ac:spMkLst>
        </pc:spChg>
        <pc:spChg chg="mod">
          <ac:chgData name="Rebecca McCready" userId="f6088f3316c3291b" providerId="LiveId" clId="{639CA0C8-FC33-4728-9F46-CEC132ED4429}" dt="2025-06-26T08:54:50.010" v="1378" actId="404"/>
          <ac:spMkLst>
            <pc:docMk/>
            <pc:sldMk cId="3516730208" sldId="263"/>
            <ac:spMk id="38" creationId="{41CAFC96-EAA0-273E-869C-A6A996E0B786}"/>
          </ac:spMkLst>
        </pc:spChg>
        <pc:spChg chg="mod">
          <ac:chgData name="Rebecca McCready" userId="f6088f3316c3291b" providerId="LiveId" clId="{639CA0C8-FC33-4728-9F46-CEC132ED4429}" dt="2025-06-26T08:54:50.010" v="1378" actId="404"/>
          <ac:spMkLst>
            <pc:docMk/>
            <pc:sldMk cId="3516730208" sldId="263"/>
            <ac:spMk id="54" creationId="{07D1A4D5-2E33-9C2E-51F3-0924EB4247A8}"/>
          </ac:spMkLst>
        </pc:spChg>
        <pc:spChg chg="mod">
          <ac:chgData name="Rebecca McCready" userId="f6088f3316c3291b" providerId="LiveId" clId="{639CA0C8-FC33-4728-9F46-CEC132ED4429}" dt="2025-06-26T08:54:50.010" v="1378" actId="404"/>
          <ac:spMkLst>
            <pc:docMk/>
            <pc:sldMk cId="3516730208" sldId="263"/>
            <ac:spMk id="69" creationId="{97D38462-1B07-F7D2-0270-D3E99336272E}"/>
          </ac:spMkLst>
        </pc:spChg>
        <pc:spChg chg="mod">
          <ac:chgData name="Rebecca McCready" userId="f6088f3316c3291b" providerId="LiveId" clId="{639CA0C8-FC33-4728-9F46-CEC132ED4429}" dt="2025-06-26T08:54:50.010" v="1378" actId="404"/>
          <ac:spMkLst>
            <pc:docMk/>
            <pc:sldMk cId="3516730208" sldId="263"/>
            <ac:spMk id="85" creationId="{CFFF0861-824C-F254-5CC3-A2C119EC0EC8}"/>
          </ac:spMkLst>
        </pc:spChg>
        <pc:spChg chg="mod">
          <ac:chgData name="Rebecca McCready" userId="f6088f3316c3291b" providerId="LiveId" clId="{639CA0C8-FC33-4728-9F46-CEC132ED4429}" dt="2025-06-26T08:57:18.793" v="1407" actId="1076"/>
          <ac:spMkLst>
            <pc:docMk/>
            <pc:sldMk cId="3516730208" sldId="263"/>
            <ac:spMk id="97" creationId="{F12D4C14-5B31-7C0B-FCD4-DB3F404EA238}"/>
          </ac:spMkLst>
        </pc:spChg>
        <pc:spChg chg="mod">
          <ac:chgData name="Rebecca McCready" userId="f6088f3316c3291b" providerId="LiveId" clId="{639CA0C8-FC33-4728-9F46-CEC132ED4429}" dt="2025-06-26T08:57:18.793" v="1407" actId="1076"/>
          <ac:spMkLst>
            <pc:docMk/>
            <pc:sldMk cId="3516730208" sldId="263"/>
            <ac:spMk id="98" creationId="{8B0A9EC0-74D3-FC57-784F-4FA4AD63D449}"/>
          </ac:spMkLst>
        </pc:spChg>
        <pc:spChg chg="add mod">
          <ac:chgData name="Rebecca McCready" userId="f6088f3316c3291b" providerId="LiveId" clId="{639CA0C8-FC33-4728-9F46-CEC132ED4429}" dt="2025-06-26T08:57:18.793" v="1407" actId="1076"/>
          <ac:spMkLst>
            <pc:docMk/>
            <pc:sldMk cId="3516730208" sldId="263"/>
            <ac:spMk id="99" creationId="{C97779A8-D465-E8D3-537C-C008D95BC6FA}"/>
          </ac:spMkLst>
        </pc:spChg>
        <pc:spChg chg="add mod">
          <ac:chgData name="Rebecca McCready" userId="f6088f3316c3291b" providerId="LiveId" clId="{639CA0C8-FC33-4728-9F46-CEC132ED4429}" dt="2025-06-26T08:57:18.793" v="1407" actId="1076"/>
          <ac:spMkLst>
            <pc:docMk/>
            <pc:sldMk cId="3516730208" sldId="263"/>
            <ac:spMk id="100" creationId="{05DA764B-2317-4AC8-D080-69A1C7DDBCFD}"/>
          </ac:spMkLst>
        </pc:spChg>
        <pc:spChg chg="mod">
          <ac:chgData name="Rebecca McCready" userId="f6088f3316c3291b" providerId="LiveId" clId="{639CA0C8-FC33-4728-9F46-CEC132ED4429}" dt="2025-06-26T08:57:26.791" v="1409" actId="1076"/>
          <ac:spMkLst>
            <pc:docMk/>
            <pc:sldMk cId="3516730208" sldId="263"/>
            <ac:spMk id="123" creationId="{E70FBF2E-BA01-9357-4B23-BA21264E7329}"/>
          </ac:spMkLst>
        </pc:spChg>
        <pc:spChg chg="mod">
          <ac:chgData name="Rebecca McCready" userId="f6088f3316c3291b" providerId="LiveId" clId="{639CA0C8-FC33-4728-9F46-CEC132ED4429}" dt="2025-06-26T08:57:23" v="1408" actId="1076"/>
          <ac:spMkLst>
            <pc:docMk/>
            <pc:sldMk cId="3516730208" sldId="263"/>
            <ac:spMk id="124" creationId="{EF147613-4C03-23DF-A964-C790D5549F00}"/>
          </ac:spMkLst>
        </pc:spChg>
        <pc:spChg chg="mod">
          <ac:chgData name="Rebecca McCready" userId="f6088f3316c3291b" providerId="LiveId" clId="{639CA0C8-FC33-4728-9F46-CEC132ED4429}" dt="2025-06-26T08:57:18.793" v="1407" actId="1076"/>
          <ac:spMkLst>
            <pc:docMk/>
            <pc:sldMk cId="3516730208" sldId="263"/>
            <ac:spMk id="125" creationId="{13B01093-D9F3-4BCB-C8C8-96091C6ADF2B}"/>
          </ac:spMkLst>
        </pc:spChg>
        <pc:spChg chg="add mod">
          <ac:chgData name="Rebecca McCready" userId="f6088f3316c3291b" providerId="LiveId" clId="{639CA0C8-FC33-4728-9F46-CEC132ED4429}" dt="2025-06-26T08:57:47.314" v="1414" actId="1076"/>
          <ac:spMkLst>
            <pc:docMk/>
            <pc:sldMk cId="3516730208" sldId="263"/>
            <ac:spMk id="126" creationId="{4AC634B1-9254-8B05-7F8E-EBAE513FBB93}"/>
          </ac:spMkLst>
        </pc:spChg>
        <pc:spChg chg="add mod">
          <ac:chgData name="Rebecca McCready" userId="f6088f3316c3291b" providerId="LiveId" clId="{639CA0C8-FC33-4728-9F46-CEC132ED4429}" dt="2025-06-26T09:01:34.654" v="1443" actId="1035"/>
          <ac:spMkLst>
            <pc:docMk/>
            <pc:sldMk cId="3516730208" sldId="263"/>
            <ac:spMk id="127" creationId="{2D516A14-5A36-8B33-1507-60CF9696422E}"/>
          </ac:spMkLst>
        </pc:spChg>
        <pc:grpChg chg="mod">
          <ac:chgData name="Rebecca McCready" userId="f6088f3316c3291b" providerId="LiveId" clId="{639CA0C8-FC33-4728-9F46-CEC132ED4429}" dt="2025-06-26T08:57:18.793" v="1407" actId="1076"/>
          <ac:grpSpMkLst>
            <pc:docMk/>
            <pc:sldMk cId="3516730208" sldId="263"/>
            <ac:grpSpMk id="6" creationId="{852BC91E-2E93-CC1D-BBAD-3783CC250037}"/>
          </ac:grpSpMkLst>
        </pc:grpChg>
        <pc:grpChg chg="mod">
          <ac:chgData name="Rebecca McCready" userId="f6088f3316c3291b" providerId="LiveId" clId="{639CA0C8-FC33-4728-9F46-CEC132ED4429}" dt="2025-06-26T08:57:18.793" v="1407" actId="1076"/>
          <ac:grpSpMkLst>
            <pc:docMk/>
            <pc:sldMk cId="3516730208" sldId="263"/>
            <ac:grpSpMk id="58" creationId="{28009BAE-AEF2-5350-59A5-F0902B3F5470}"/>
          </ac:grpSpMkLst>
        </pc:grpChg>
        <pc:grpChg chg="mod">
          <ac:chgData name="Rebecca McCready" userId="f6088f3316c3291b" providerId="LiveId" clId="{639CA0C8-FC33-4728-9F46-CEC132ED4429}" dt="2025-06-26T08:57:18.793" v="1407" actId="1076"/>
          <ac:grpSpMkLst>
            <pc:docMk/>
            <pc:sldMk cId="3516730208" sldId="263"/>
            <ac:grpSpMk id="61" creationId="{9419FECF-9A53-A1EC-2450-B8BDC20A311E}"/>
          </ac:grpSpMkLst>
        </pc:grpChg>
        <pc:grpChg chg="mod">
          <ac:chgData name="Rebecca McCready" userId="f6088f3316c3291b" providerId="LiveId" clId="{639CA0C8-FC33-4728-9F46-CEC132ED4429}" dt="2025-06-26T08:57:18.793" v="1407" actId="1076"/>
          <ac:grpSpMkLst>
            <pc:docMk/>
            <pc:sldMk cId="3516730208" sldId="263"/>
            <ac:grpSpMk id="105" creationId="{59630DA5-1010-649B-1A7F-A266C33FF4C4}"/>
          </ac:grpSpMkLst>
        </pc:grpChg>
        <pc:grpChg chg="mod">
          <ac:chgData name="Rebecca McCready" userId="f6088f3316c3291b" providerId="LiveId" clId="{639CA0C8-FC33-4728-9F46-CEC132ED4429}" dt="2025-06-26T08:57:18.793" v="1407" actId="1076"/>
          <ac:grpSpMkLst>
            <pc:docMk/>
            <pc:sldMk cId="3516730208" sldId="263"/>
            <ac:grpSpMk id="113" creationId="{23FA0124-B6A1-9186-F462-63690A7F0576}"/>
          </ac:grpSpMkLst>
        </pc:grpChg>
        <pc:graphicFrameChg chg="add mod modGraphic">
          <ac:chgData name="Rebecca McCready" userId="f6088f3316c3291b" providerId="LiveId" clId="{639CA0C8-FC33-4728-9F46-CEC132ED4429}" dt="2025-06-26T09:01:49.794" v="1444" actId="1076"/>
          <ac:graphicFrameMkLst>
            <pc:docMk/>
            <pc:sldMk cId="3516730208" sldId="263"/>
            <ac:graphicFrameMk id="5" creationId="{6F2FCB77-3CD9-82A5-E0F5-2122659CFCD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83040-7160-4618-980A-92C555C0610F}" type="datetimeFigureOut">
              <a:rPr lang="en-GB" smtClean="0"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4C17-EA66-49A5-90E2-04327796C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4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cr.org.uk/Images/171720-specification-accredited-a-level-gce-chemistry-a-h432.pdf" TargetMode="External"/><Relationship Id="rId3" Type="http://schemas.openxmlformats.org/officeDocument/2006/relationships/hyperlink" Target="https://www.aqa.org.uk/subjects/chemistry/gcse/chemistry-8462/specification/subject-content/using-resources" TargetMode="External"/><Relationship Id="rId7" Type="http://schemas.openxmlformats.org/officeDocument/2006/relationships/hyperlink" Target="https://www.aqa.org.uk/subjects/chemistry/a-level/chemistry-7405/specification/subject-content/inorganic-chemistr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cr.org.uk/Images/234599-specification-accredited-gcse-twenty-first-century-science-suite-chemistry-b-j258.pdf" TargetMode="External"/><Relationship Id="rId5" Type="http://schemas.openxmlformats.org/officeDocument/2006/relationships/hyperlink" Target="https://www.ocr.org.uk/Images/234598-specification-accredited-gcse-gateway-science-suite-chemistry-a-j248.pdf" TargetMode="External"/><Relationship Id="rId4" Type="http://schemas.openxmlformats.org/officeDocument/2006/relationships/hyperlink" Target="https://qualifications.pearson.com/content/dam/pdf/GCSE/Science/2016/Specification/gcse-chemistry-spec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sz="1200" b="1" dirty="0"/>
              <a:t>Additional notes</a:t>
            </a:r>
          </a:p>
          <a:p>
            <a:pPr>
              <a:buNone/>
            </a:pPr>
            <a:r>
              <a:rPr lang="en-GB" sz="1200" b="1" dirty="0"/>
              <a:t>Catalysts &amp; Promoters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Students learn that the </a:t>
            </a:r>
            <a:r>
              <a:rPr lang="en-GB" sz="1200" b="1" dirty="0"/>
              <a:t>Haber Process</a:t>
            </a:r>
            <a:r>
              <a:rPr lang="en-GB" sz="1200" dirty="0"/>
              <a:t> uses an </a:t>
            </a:r>
            <a:r>
              <a:rPr lang="en-GB" sz="1200" b="1" dirty="0"/>
              <a:t>iron catalyst</a:t>
            </a:r>
            <a:r>
              <a:rPr lang="en-GB" sz="1200" dirty="0"/>
              <a:t> promoted by substances like aluminium oxide and potassium oxide to break the strong N≡N bonds (rate‑limiting step).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This new catalyst follows the same principle but is </a:t>
            </a:r>
            <a:r>
              <a:rPr lang="en-GB" sz="1200" b="1" dirty="0"/>
              <a:t>optimised in structure</a:t>
            </a:r>
            <a:r>
              <a:rPr lang="en-GB" sz="1200" dirty="0"/>
              <a:t>: the AlH–K layer essentially acts as a promoter, enhancing electron flow and increasing active sites for N₂ splitting.</a:t>
            </a:r>
          </a:p>
          <a:p>
            <a:pPr>
              <a:buNone/>
            </a:pPr>
            <a:r>
              <a:rPr lang="en-GB" sz="1200" b="1" dirty="0"/>
              <a:t>2. Temperature, Rate &amp; Equilibrium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A key GCSE concept is that </a:t>
            </a:r>
            <a:r>
              <a:rPr lang="en-GB" sz="1200" b="1" dirty="0"/>
              <a:t>lower temperatures favour equilibrium yield</a:t>
            </a:r>
            <a:r>
              <a:rPr lang="en-GB" sz="1200" dirty="0"/>
              <a:t> but slow the reaction rate, so a compromise temperature (~450 °C) is 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/>
              <a:t>This new catalyst challenges that trade-off, achieving </a:t>
            </a:r>
            <a:r>
              <a:rPr lang="en-GB" sz="1200" b="1" dirty="0"/>
              <a:t>high rates even at much lower temperatures (50–200 °C)</a:t>
            </a:r>
            <a:r>
              <a:rPr lang="en-GB" sz="1200" dirty="0"/>
              <a:t>—this illustrates how better catalyst design can shift real-world industrial conditions.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b="1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</a:rPr>
              <a:t>GCSE Chemistry Links (</a:t>
            </a:r>
            <a:r>
              <a:rPr lang="en-US" sz="800" b="1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  <a:hlinkClick r:id="rId3"/>
              </a:rPr>
              <a:t>AQA Spec 4.1.10.4 Haber Process</a:t>
            </a:r>
            <a:r>
              <a:rPr lang="en-US" sz="800" b="1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</a:rPr>
              <a:t>, </a:t>
            </a:r>
            <a:r>
              <a:rPr lang="en-US" sz="800" b="1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  <a:hlinkClick r:id="rId4"/>
              </a:rPr>
              <a:t>Edexcel Spec 4.86, 5.19C, 5.21C Reversible reactions and dynamic equilibrium</a:t>
            </a:r>
            <a:r>
              <a:rPr lang="en-US" sz="800" b="1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</a:rPr>
              <a:t>, </a:t>
            </a:r>
            <a:r>
              <a:rPr lang="en-US" sz="800" b="1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  <a:hlinkClick r:id="rId5"/>
              </a:rPr>
              <a:t>OCR Spec Gateway C6.1d, C6.1g</a:t>
            </a:r>
            <a:r>
              <a:rPr lang="en-US" sz="800" b="1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</a:rPr>
              <a:t>, </a:t>
            </a:r>
            <a:r>
              <a:rPr lang="en-US" sz="800" b="1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  <a:hlinkClick r:id="rId6"/>
              </a:rPr>
              <a:t>OCR 21</a:t>
            </a:r>
            <a:r>
              <a:rPr lang="en-US" sz="800" b="1" baseline="30000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  <a:hlinkClick r:id="rId6"/>
              </a:rPr>
              <a:t>st</a:t>
            </a:r>
            <a:r>
              <a:rPr lang="en-US" sz="800" b="1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  <a:hlinkClick r:id="rId6"/>
              </a:rPr>
              <a:t> Century C6.4 Chemicals on industrial scale</a:t>
            </a:r>
            <a:r>
              <a:rPr lang="en-US" sz="800" b="1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b="1" dirty="0">
                <a:solidFill>
                  <a:srgbClr val="006747"/>
                </a:solidFill>
                <a:ea typeface="Noto Serif SC Bold" pitchFamily="34" charset="-122"/>
                <a:cs typeface="Aharoni" panose="02010803020104030203" pitchFamily="2" charset="-79"/>
              </a:rPr>
              <a:t>A </a:t>
            </a:r>
            <a:r>
              <a:rPr lang="en-US" sz="800" b="1" dirty="0">
                <a:solidFill>
                  <a:schemeClr val="accent6">
                    <a:lumMod val="50000"/>
                  </a:schemeClr>
                </a:solidFill>
                <a:ea typeface="Noto Serif SC Bold" pitchFamily="34" charset="-122"/>
                <a:cs typeface="Aharoni" panose="02010803020104030203" pitchFamily="2" charset="-79"/>
              </a:rPr>
              <a:t>level Chemistry Links </a:t>
            </a:r>
            <a:r>
              <a:rPr lang="en-US" sz="800" b="1" dirty="0">
                <a:solidFill>
                  <a:schemeClr val="accent6">
                    <a:lumMod val="50000"/>
                  </a:schemeClr>
                </a:solidFill>
                <a:ea typeface="Noto Serif SC Bold" pitchFamily="34" charset="-122"/>
                <a:cs typeface="Aharoni" panose="02010803020104030203" pitchFamily="2" charset="-79"/>
                <a:hlinkClick r:id="rId7"/>
              </a:rPr>
              <a:t>(</a:t>
            </a:r>
            <a:r>
              <a:rPr lang="en-US" sz="800" b="1" dirty="0">
                <a:solidFill>
                  <a:srgbClr val="467886"/>
                </a:solidFill>
                <a:ea typeface="Noto Serif SC Bold" pitchFamily="34" charset="-122"/>
                <a:cs typeface="Aharoni" panose="02010803020104030203" pitchFamily="2" charset="-79"/>
                <a:hlinkClick r:id="rId7"/>
              </a:rPr>
              <a:t>AQA </a:t>
            </a:r>
            <a:r>
              <a:rPr lang="en-US" sz="800" b="1" dirty="0">
                <a:solidFill>
                  <a:schemeClr val="accent6">
                    <a:lumMod val="50000"/>
                  </a:schemeClr>
                </a:solidFill>
                <a:ea typeface="Noto Serif SC Bold" pitchFamily="34" charset="-122"/>
                <a:cs typeface="Aharoni" panose="02010803020104030203" pitchFamily="2" charset="-79"/>
                <a:hlinkClick r:id="rId7"/>
              </a:rPr>
              <a:t>Spec </a:t>
            </a:r>
            <a:r>
              <a:rPr lang="en-GB" sz="800" b="1" dirty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  <a:hlinkClick r:id="rId7"/>
              </a:rPr>
              <a:t>3.2.5.6 Catalysts</a:t>
            </a:r>
            <a:r>
              <a:rPr lang="en-GB" sz="800" b="1" dirty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GB" sz="800" b="1" dirty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  <a:hlinkClick r:id="rId8"/>
              </a:rPr>
              <a:t>OCR Spec 3.2.3 Chemical equilibrium</a:t>
            </a:r>
            <a:r>
              <a:rPr lang="en-US" sz="800" b="1" dirty="0">
                <a:solidFill>
                  <a:schemeClr val="accent6">
                    <a:lumMod val="50000"/>
                  </a:schemeClr>
                </a:solidFill>
                <a:ea typeface="Noto Serif SC Bold" pitchFamily="34" charset="-122"/>
                <a:cs typeface="Aharoni" panose="02010803020104030203" pitchFamily="2" charset="-79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Handout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74C17-EA66-49A5-90E2-04327796C4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0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solidFill>
            <a:srgbClr val="E5F9F2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128197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news/2025-01-ammonia-synthesis-iron-based-catalyst.am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ys.org/news/2025-01-ammonia-synthesis-iron-based-catalyst.a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e.org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56000" y="4075466"/>
            <a:ext cx="3214352" cy="0"/>
          </a:xfrm>
          <a:prstGeom prst="line">
            <a:avLst/>
          </a:prstGeom>
          <a:ln w="47625" cap="rnd">
            <a:solidFill>
              <a:srgbClr val="58B7B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3" name="Freeform 3"/>
          <p:cNvSpPr/>
          <p:nvPr/>
        </p:nvSpPr>
        <p:spPr>
          <a:xfrm>
            <a:off x="9020770" y="6441356"/>
            <a:ext cx="1207450" cy="725287"/>
          </a:xfrm>
          <a:custGeom>
            <a:avLst/>
            <a:gdLst/>
            <a:ahLst/>
            <a:cxnLst/>
            <a:rect l="l" t="t" r="r" b="b"/>
            <a:pathLst>
              <a:path w="1207450" h="725287">
                <a:moveTo>
                  <a:pt x="0" y="0"/>
                </a:moveTo>
                <a:lnTo>
                  <a:pt x="1207449" y="0"/>
                </a:lnTo>
                <a:lnTo>
                  <a:pt x="1207449" y="725288"/>
                </a:lnTo>
                <a:lnTo>
                  <a:pt x="0" y="725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0"/>
            <a:ext cx="525105" cy="2215331"/>
            <a:chOff x="0" y="0"/>
            <a:chExt cx="459892" cy="19402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9867" cy="1940179"/>
            </a:xfrm>
            <a:custGeom>
              <a:avLst/>
              <a:gdLst/>
              <a:ahLst/>
              <a:cxnLst/>
              <a:rect l="l" t="t" r="r" b="b"/>
              <a:pathLst>
                <a:path w="459867" h="1940179">
                  <a:moveTo>
                    <a:pt x="0" y="0"/>
                  </a:moveTo>
                  <a:lnTo>
                    <a:pt x="0" y="1940179"/>
                  </a:lnTo>
                  <a:lnTo>
                    <a:pt x="307467" y="1940179"/>
                  </a:lnTo>
                  <a:cubicBezTo>
                    <a:pt x="391668" y="1940179"/>
                    <a:pt x="459867" y="1871980"/>
                    <a:pt x="459867" y="1787779"/>
                  </a:cubicBezTo>
                  <a:lnTo>
                    <a:pt x="459867" y="0"/>
                  </a:lnTo>
                  <a:close/>
                </a:path>
              </a:pathLst>
            </a:custGeom>
            <a:solidFill>
              <a:srgbClr val="58B7B3"/>
            </a:solidFill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56000" y="4266311"/>
            <a:ext cx="8185570" cy="42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6"/>
              </a:lnSpc>
            </a:pPr>
            <a:r>
              <a:rPr lang="en-GB" sz="3116" noProof="0" dirty="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New Iron Catalyst Boosts Ammonia Production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6000" y="2932984"/>
            <a:ext cx="7664761" cy="999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7"/>
              </a:lnSpc>
            </a:pPr>
            <a:r>
              <a:rPr lang="en-GB" sz="3827" b="1" noProof="0" dirty="0">
                <a:solidFill>
                  <a:srgbClr val="FFFFFF"/>
                </a:solidFill>
                <a:latin typeface="Asap Bold"/>
                <a:ea typeface="Asap Bold"/>
                <a:cs typeface="Asap Bold"/>
                <a:sym typeface="Asap Bold"/>
              </a:rPr>
              <a:t>Modern Catalyst Breakthrough in the Haber Process</a:t>
            </a:r>
          </a:p>
        </p:txBody>
      </p:sp>
      <p:sp>
        <p:nvSpPr>
          <p:cNvPr id="8" name="TextBox 8"/>
          <p:cNvSpPr txBox="1"/>
          <p:nvPr/>
        </p:nvSpPr>
        <p:spPr>
          <a:xfrm rot="5400000">
            <a:off x="-629536" y="957386"/>
            <a:ext cx="1831800" cy="300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1"/>
              </a:lnSpc>
            </a:pPr>
            <a:r>
              <a:rPr lang="en-GB" sz="1665" b="1" spc="16" noProof="0" dirty="0">
                <a:solidFill>
                  <a:srgbClr val="FFFFFF"/>
                </a:solidFill>
                <a:latin typeface="Asap Condensed Semi-Bold"/>
                <a:ea typeface="Asap Condensed Semi-Bold"/>
                <a:cs typeface="Asap Condensed Semi-Bold"/>
                <a:sym typeface="Asap Condensed Semi-Bold"/>
              </a:rPr>
              <a:t>ASE Resource Online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809F777F-F95E-3FE9-D702-0BA275DB603A}"/>
              </a:ext>
            </a:extLst>
          </p:cNvPr>
          <p:cNvGrpSpPr/>
          <p:nvPr/>
        </p:nvGrpSpPr>
        <p:grpSpPr>
          <a:xfrm>
            <a:off x="2894697" y="3894358"/>
            <a:ext cx="2849068" cy="2746017"/>
            <a:chOff x="7496594" y="4210670"/>
            <a:chExt cx="2849068" cy="2746017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582A857F-DA31-D967-D577-6180B963D0AC}"/>
                </a:ext>
              </a:extLst>
            </p:cNvPr>
            <p:cNvGrpSpPr/>
            <p:nvPr/>
          </p:nvGrpSpPr>
          <p:grpSpPr>
            <a:xfrm>
              <a:off x="8644209" y="5055171"/>
              <a:ext cx="1701453" cy="1901516"/>
              <a:chOff x="8644209" y="5055171"/>
              <a:chExt cx="1701453" cy="1901516"/>
            </a:xfrm>
          </p:grpSpPr>
          <p:sp>
            <p:nvSpPr>
              <p:cNvPr id="1048" name="Oval 1047">
                <a:extLst>
                  <a:ext uri="{FF2B5EF4-FFF2-40B4-BE49-F238E27FC236}">
                    <a16:creationId xmlns:a16="http://schemas.microsoft.com/office/drawing/2014/main" id="{C43938DC-0EF0-2CB5-1310-B587CA428CCE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46" name="Oval 1045">
                <a:extLst>
                  <a:ext uri="{FF2B5EF4-FFF2-40B4-BE49-F238E27FC236}">
                    <a16:creationId xmlns:a16="http://schemas.microsoft.com/office/drawing/2014/main" id="{8B4658A5-10C8-DA8F-120C-048675DC5B7D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44" name="Oval 1043">
                <a:extLst>
                  <a:ext uri="{FF2B5EF4-FFF2-40B4-BE49-F238E27FC236}">
                    <a16:creationId xmlns:a16="http://schemas.microsoft.com/office/drawing/2014/main" id="{D38C5F46-CDB7-DA9E-196A-8223208FFB4D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43" name="Oval 1042">
                <a:extLst>
                  <a:ext uri="{FF2B5EF4-FFF2-40B4-BE49-F238E27FC236}">
                    <a16:creationId xmlns:a16="http://schemas.microsoft.com/office/drawing/2014/main" id="{88AF81AA-97D4-9286-53BD-E7C1CEFA6697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47" name="Oval 1046">
                <a:extLst>
                  <a:ext uri="{FF2B5EF4-FFF2-40B4-BE49-F238E27FC236}">
                    <a16:creationId xmlns:a16="http://schemas.microsoft.com/office/drawing/2014/main" id="{38D9DC6A-9BE5-934F-03DA-267467EAC9ED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49" name="Oval 1048">
                <a:extLst>
                  <a:ext uri="{FF2B5EF4-FFF2-40B4-BE49-F238E27FC236}">
                    <a16:creationId xmlns:a16="http://schemas.microsoft.com/office/drawing/2014/main" id="{E83063E9-4F29-091B-7A94-56C88BFB2778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54" name="Oval 1053">
                <a:extLst>
                  <a:ext uri="{FF2B5EF4-FFF2-40B4-BE49-F238E27FC236}">
                    <a16:creationId xmlns:a16="http://schemas.microsoft.com/office/drawing/2014/main" id="{575E543F-C551-ECCF-3D22-13D4CDDCAA78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066" name="Group 1065">
              <a:extLst>
                <a:ext uri="{FF2B5EF4-FFF2-40B4-BE49-F238E27FC236}">
                  <a16:creationId xmlns:a16="http://schemas.microsoft.com/office/drawing/2014/main" id="{D603CFE1-584B-133C-2418-8819E49A7344}"/>
                </a:ext>
              </a:extLst>
            </p:cNvPr>
            <p:cNvGrpSpPr/>
            <p:nvPr/>
          </p:nvGrpSpPr>
          <p:grpSpPr>
            <a:xfrm>
              <a:off x="8530919" y="4770793"/>
              <a:ext cx="1701453" cy="1901516"/>
              <a:chOff x="8644209" y="5055171"/>
              <a:chExt cx="1701453" cy="1901516"/>
            </a:xfrm>
          </p:grpSpPr>
          <p:sp>
            <p:nvSpPr>
              <p:cNvPr id="1067" name="Oval 1066">
                <a:extLst>
                  <a:ext uri="{FF2B5EF4-FFF2-40B4-BE49-F238E27FC236}">
                    <a16:creationId xmlns:a16="http://schemas.microsoft.com/office/drawing/2014/main" id="{FB1954D9-DFCF-4D07-050E-BABCF196F887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68" name="Oval 1067">
                <a:extLst>
                  <a:ext uri="{FF2B5EF4-FFF2-40B4-BE49-F238E27FC236}">
                    <a16:creationId xmlns:a16="http://schemas.microsoft.com/office/drawing/2014/main" id="{E5F3CEBA-9EBC-88C3-588F-3B13EE2C3598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69" name="Oval 1068">
                <a:extLst>
                  <a:ext uri="{FF2B5EF4-FFF2-40B4-BE49-F238E27FC236}">
                    <a16:creationId xmlns:a16="http://schemas.microsoft.com/office/drawing/2014/main" id="{BB49958A-9FB4-62DA-8148-1A9B70F31700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EEF7029F-2C5C-DB94-7FAC-1E6A4B5CA0D7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810707B5-0C5C-2C01-037D-7BF997BA1547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290D840E-30C1-04A6-65B7-F3B31E71093D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1688B5DC-8F76-DE4E-2647-31E179842EEA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074" name="Group 1073">
              <a:extLst>
                <a:ext uri="{FF2B5EF4-FFF2-40B4-BE49-F238E27FC236}">
                  <a16:creationId xmlns:a16="http://schemas.microsoft.com/office/drawing/2014/main" id="{4451FD9C-E94D-F35E-FACE-C1F08E072EDC}"/>
                </a:ext>
              </a:extLst>
            </p:cNvPr>
            <p:cNvGrpSpPr/>
            <p:nvPr/>
          </p:nvGrpSpPr>
          <p:grpSpPr>
            <a:xfrm>
              <a:off x="8158869" y="4750371"/>
              <a:ext cx="1701453" cy="1901516"/>
              <a:chOff x="8644209" y="5055171"/>
              <a:chExt cx="1701453" cy="1901516"/>
            </a:xfrm>
          </p:grpSpPr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FC831ACD-EB0D-A4DE-5441-59E8F9638B22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52597060-B92C-2634-5ACC-33B1EC39F99C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EE8F010C-45C1-B8E8-D94F-B27A30A8833C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FA88A550-9C79-7748-EC90-1FF1F8187670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8590B298-D020-3A9C-5474-2577E9100AA2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80" name="Oval 1079">
                <a:extLst>
                  <a:ext uri="{FF2B5EF4-FFF2-40B4-BE49-F238E27FC236}">
                    <a16:creationId xmlns:a16="http://schemas.microsoft.com/office/drawing/2014/main" id="{CFC3FA2C-7B78-A2EC-695C-3754CAD30019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81" name="Oval 1080">
                <a:extLst>
                  <a:ext uri="{FF2B5EF4-FFF2-40B4-BE49-F238E27FC236}">
                    <a16:creationId xmlns:a16="http://schemas.microsoft.com/office/drawing/2014/main" id="{53D6C5A3-5A6C-A319-922F-46B909AEDF3C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15384B89-2AB5-366B-FE2F-BBB23D434A42}"/>
                </a:ext>
              </a:extLst>
            </p:cNvPr>
            <p:cNvGrpSpPr/>
            <p:nvPr/>
          </p:nvGrpSpPr>
          <p:grpSpPr>
            <a:xfrm>
              <a:off x="7995403" y="4475677"/>
              <a:ext cx="1701453" cy="1901516"/>
              <a:chOff x="8644209" y="5055171"/>
              <a:chExt cx="1701453" cy="1901516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958EFA04-76DD-A313-2434-60D8FB7694E5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452B77CB-09A6-F3EC-2D71-6834F72F59EE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85" name="Oval 1084">
                <a:extLst>
                  <a:ext uri="{FF2B5EF4-FFF2-40B4-BE49-F238E27FC236}">
                    <a16:creationId xmlns:a16="http://schemas.microsoft.com/office/drawing/2014/main" id="{F87DDA97-66F2-BAB1-49D0-044FC3B3BF2E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8212868D-2C41-75A9-952D-8B81D433A544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87" name="Oval 1086">
                <a:extLst>
                  <a:ext uri="{FF2B5EF4-FFF2-40B4-BE49-F238E27FC236}">
                    <a16:creationId xmlns:a16="http://schemas.microsoft.com/office/drawing/2014/main" id="{739DF530-03FA-EBE7-F480-1A54991C6940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88" name="Oval 1087">
                <a:extLst>
                  <a:ext uri="{FF2B5EF4-FFF2-40B4-BE49-F238E27FC236}">
                    <a16:creationId xmlns:a16="http://schemas.microsoft.com/office/drawing/2014/main" id="{383FA67A-94F8-CCDE-9E13-86A0A297BE19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89" name="Oval 1088">
                <a:extLst>
                  <a:ext uri="{FF2B5EF4-FFF2-40B4-BE49-F238E27FC236}">
                    <a16:creationId xmlns:a16="http://schemas.microsoft.com/office/drawing/2014/main" id="{1935E476-FF3C-A3DF-A21D-C08DBDDB5F0C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090" name="Group 1089">
              <a:extLst>
                <a:ext uri="{FF2B5EF4-FFF2-40B4-BE49-F238E27FC236}">
                  <a16:creationId xmlns:a16="http://schemas.microsoft.com/office/drawing/2014/main" id="{01798F26-3790-6465-9A31-401A15206FBB}"/>
                </a:ext>
              </a:extLst>
            </p:cNvPr>
            <p:cNvGrpSpPr/>
            <p:nvPr/>
          </p:nvGrpSpPr>
          <p:grpSpPr>
            <a:xfrm>
              <a:off x="7645249" y="4476278"/>
              <a:ext cx="1701453" cy="1901516"/>
              <a:chOff x="8644209" y="5055171"/>
              <a:chExt cx="1701453" cy="1901516"/>
            </a:xfrm>
          </p:grpSpPr>
          <p:sp>
            <p:nvSpPr>
              <p:cNvPr id="1091" name="Oval 1090">
                <a:extLst>
                  <a:ext uri="{FF2B5EF4-FFF2-40B4-BE49-F238E27FC236}">
                    <a16:creationId xmlns:a16="http://schemas.microsoft.com/office/drawing/2014/main" id="{BC0D70D4-A3F0-EDC1-46ED-16B74D5727E9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92" name="Oval 1091">
                <a:extLst>
                  <a:ext uri="{FF2B5EF4-FFF2-40B4-BE49-F238E27FC236}">
                    <a16:creationId xmlns:a16="http://schemas.microsoft.com/office/drawing/2014/main" id="{481AC099-3677-61DD-FD26-B252A7F4AD2F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93" name="Oval 1092">
                <a:extLst>
                  <a:ext uri="{FF2B5EF4-FFF2-40B4-BE49-F238E27FC236}">
                    <a16:creationId xmlns:a16="http://schemas.microsoft.com/office/drawing/2014/main" id="{5C9AC764-C23A-B6FA-7E4D-DD6D0DFC138B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94" name="Oval 1093">
                <a:extLst>
                  <a:ext uri="{FF2B5EF4-FFF2-40B4-BE49-F238E27FC236}">
                    <a16:creationId xmlns:a16="http://schemas.microsoft.com/office/drawing/2014/main" id="{43023327-8CC2-E198-3A62-ED30436132F2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95" name="Oval 1094">
                <a:extLst>
                  <a:ext uri="{FF2B5EF4-FFF2-40B4-BE49-F238E27FC236}">
                    <a16:creationId xmlns:a16="http://schemas.microsoft.com/office/drawing/2014/main" id="{FE03714F-D9EC-8371-8624-11A134E21137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96" name="Oval 1095">
                <a:extLst>
                  <a:ext uri="{FF2B5EF4-FFF2-40B4-BE49-F238E27FC236}">
                    <a16:creationId xmlns:a16="http://schemas.microsoft.com/office/drawing/2014/main" id="{805846AA-FC3F-4C4C-B8EF-0143C5265E02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97" name="Oval 1096">
                <a:extLst>
                  <a:ext uri="{FF2B5EF4-FFF2-40B4-BE49-F238E27FC236}">
                    <a16:creationId xmlns:a16="http://schemas.microsoft.com/office/drawing/2014/main" id="{428003CB-1849-6EB9-B7AA-E3D9CBCD5FC6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098" name="Group 1097">
              <a:extLst>
                <a:ext uri="{FF2B5EF4-FFF2-40B4-BE49-F238E27FC236}">
                  <a16:creationId xmlns:a16="http://schemas.microsoft.com/office/drawing/2014/main" id="{C511A56D-76C5-7983-6BC6-A63A32A22C56}"/>
                </a:ext>
              </a:extLst>
            </p:cNvPr>
            <p:cNvGrpSpPr/>
            <p:nvPr/>
          </p:nvGrpSpPr>
          <p:grpSpPr>
            <a:xfrm>
              <a:off x="7496594" y="4210670"/>
              <a:ext cx="1701453" cy="1901516"/>
              <a:chOff x="8644209" y="5055171"/>
              <a:chExt cx="1701453" cy="1901516"/>
            </a:xfrm>
          </p:grpSpPr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6DABB251-F14D-B68E-5124-F1BE7E3E1007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7A0699E8-9CF7-8ADD-635F-17A09581E5B8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CCFC36E2-AC7A-BEA1-DF6E-2120E420B90F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311B452E-85CC-CF37-5285-1C3F7ECCCC38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BCF6FD7F-C315-9439-B11A-8BFE5F25F5F2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0374C8F5-8993-7B96-79BE-8B9F65B37517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05" name="Oval 1104">
                <a:extLst>
                  <a:ext uri="{FF2B5EF4-FFF2-40B4-BE49-F238E27FC236}">
                    <a16:creationId xmlns:a16="http://schemas.microsoft.com/office/drawing/2014/main" id="{8671E59B-EC48-1ECC-82D1-FECD65923F5D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72F975F-63E7-49D1-F4A9-01DB965A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81167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noProof="0" dirty="0">
                <a:solidFill>
                  <a:schemeClr val="tx2"/>
                </a:solidFill>
                <a:latin typeface="Asap" panose="020B0604020202020204" charset="0"/>
              </a:rPr>
              <a:t>Modern Iron Catalyst boosts the Haber Process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6AC3B3A3-C8E6-04AD-ACE5-C90739DC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44" y="1503967"/>
            <a:ext cx="9541323" cy="1826868"/>
          </a:xfrm>
        </p:spPr>
        <p:txBody>
          <a:bodyPr>
            <a:normAutofit/>
          </a:bodyPr>
          <a:lstStyle/>
          <a:p>
            <a:r>
              <a:rPr lang="en-GB" sz="2000" noProof="0" dirty="0">
                <a:latin typeface="Asap" panose="020B0604020202020204" charset="0"/>
              </a:rPr>
              <a:t>The Haber process produces ammonia (NH</a:t>
            </a:r>
            <a:r>
              <a:rPr lang="en-GB" sz="2000" baseline="-25000" noProof="0" dirty="0">
                <a:latin typeface="Asap" panose="020B0604020202020204" charset="0"/>
              </a:rPr>
              <a:t>3</a:t>
            </a:r>
            <a:r>
              <a:rPr lang="en-GB" sz="2000" noProof="0" dirty="0">
                <a:latin typeface="Asap" panose="020B0604020202020204" charset="0"/>
              </a:rPr>
              <a:t>) for fertilisers.</a:t>
            </a:r>
          </a:p>
          <a:p>
            <a:r>
              <a:rPr lang="en-GB" sz="2000" noProof="0" dirty="0">
                <a:latin typeface="Asap" panose="020B0604020202020204" charset="0"/>
              </a:rPr>
              <a:t>Improving the efficiency and yield per catalyst volume has been challenging.</a:t>
            </a:r>
          </a:p>
          <a:p>
            <a:r>
              <a:rPr lang="en-GB" sz="2000" noProof="0" dirty="0">
                <a:latin typeface="Asap" panose="020B0604020202020204" charset="0"/>
              </a:rPr>
              <a:t>Scientists have developed a new iron-based catalyst for making ammonia. Unlike the traditional Haber catalyst, this one has </a:t>
            </a:r>
            <a:r>
              <a:rPr lang="en-GB" sz="2000" b="1" noProof="0" dirty="0">
                <a:latin typeface="Asap" panose="020B0604020202020204" charset="0"/>
              </a:rPr>
              <a:t>large iron particles coated with aluminium hydride (AlH₃) and potassium (K)</a:t>
            </a:r>
            <a:r>
              <a:rPr lang="en-GB" sz="2000" noProof="0" dirty="0">
                <a:latin typeface="Asap" panose="020B0604020202020204" charset="0"/>
              </a:rPr>
              <a:t>.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465D0A3-141B-3B9C-5B43-B079A637BCD4}"/>
              </a:ext>
            </a:extLst>
          </p:cNvPr>
          <p:cNvSpPr txBox="1"/>
          <p:nvPr/>
        </p:nvSpPr>
        <p:spPr>
          <a:xfrm>
            <a:off x="254797" y="7241778"/>
            <a:ext cx="4308329" cy="16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5"/>
              </a:lnSpc>
            </a:pPr>
            <a:r>
              <a:rPr lang="en-GB" sz="999" b="1" spc="0" noProof="0" dirty="0">
                <a:solidFill>
                  <a:srgbClr val="007582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More inf</a:t>
            </a:r>
            <a:r>
              <a:rPr lang="en-GB" sz="999" b="1" u="none" spc="0" noProof="0" dirty="0">
                <a:solidFill>
                  <a:srgbClr val="007582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o</a:t>
            </a:r>
            <a:r>
              <a:rPr lang="en-GB" sz="999" b="1" spc="0" noProof="0" dirty="0">
                <a:solidFill>
                  <a:srgbClr val="007582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</a:t>
            </a:r>
            <a:r>
              <a:rPr lang="en-GB" sz="999" spc="0" noProof="0" dirty="0">
                <a:solidFill>
                  <a:srgbClr val="007582"/>
                </a:solidFill>
                <a:latin typeface="Asap Condensed" panose="020B0604020202020204" charset="0"/>
                <a:ea typeface="Asap Condensed Bold"/>
                <a:cs typeface="Asap Condensed Bold"/>
                <a:sym typeface="Asap Condensed Bold"/>
              </a:rPr>
              <a:t>:</a:t>
            </a:r>
            <a:r>
              <a:rPr lang="en-GB" sz="999" u="none" spc="0" noProof="0" dirty="0">
                <a:solidFill>
                  <a:srgbClr val="007582"/>
                </a:solidFill>
                <a:latin typeface="Asap Condensed" panose="020B0604020202020204" charset="0"/>
                <a:ea typeface="Asap Condensed Bold"/>
                <a:cs typeface="Asap Condensed Bold"/>
                <a:sym typeface="Asap Condensed Bold"/>
              </a:rPr>
              <a:t> </a:t>
            </a:r>
            <a:r>
              <a:rPr lang="en-GB" sz="800" noProof="0" dirty="0">
                <a:latin typeface="Asap Condensed" panose="020B0604020202020204" charset="0"/>
                <a:hlinkClick r:id="rId3"/>
              </a:rPr>
              <a:t>Article: Improving ammonia synthesis: New iron-based catalyst surpasses century-old benchmark</a:t>
            </a:r>
            <a:endParaRPr lang="en-GB" sz="800" noProof="0" dirty="0">
              <a:latin typeface="Asap Condensed" panose="020B0604020202020204" charset="0"/>
            </a:endParaRPr>
          </a:p>
        </p:txBody>
      </p:sp>
      <p:grpSp>
        <p:nvGrpSpPr>
          <p:cNvPr id="1115" name="Group 1114">
            <a:extLst>
              <a:ext uri="{FF2B5EF4-FFF2-40B4-BE49-F238E27FC236}">
                <a16:creationId xmlns:a16="http://schemas.microsoft.com/office/drawing/2014/main" id="{07B8A69B-E186-4FE3-D8AE-756F26F185ED}"/>
              </a:ext>
            </a:extLst>
          </p:cNvPr>
          <p:cNvGrpSpPr/>
          <p:nvPr/>
        </p:nvGrpSpPr>
        <p:grpSpPr>
          <a:xfrm>
            <a:off x="2644523" y="4024003"/>
            <a:ext cx="685800" cy="486401"/>
            <a:chOff x="5941324" y="3952533"/>
            <a:chExt cx="685800" cy="4864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E7D93A4-B2B1-B07A-BE3D-2A652BE1FCE0}"/>
                </a:ext>
              </a:extLst>
            </p:cNvPr>
            <p:cNvSpPr/>
            <p:nvPr/>
          </p:nvSpPr>
          <p:spPr>
            <a:xfrm>
              <a:off x="5941324" y="4134134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5CFE45D-15FB-2D0A-180F-5A8E0F4CD9B9}"/>
                </a:ext>
              </a:extLst>
            </p:cNvPr>
            <p:cNvSpPr/>
            <p:nvPr/>
          </p:nvSpPr>
          <p:spPr>
            <a:xfrm>
              <a:off x="6262418" y="3952533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116" name="Group 1115">
            <a:extLst>
              <a:ext uri="{FF2B5EF4-FFF2-40B4-BE49-F238E27FC236}">
                <a16:creationId xmlns:a16="http://schemas.microsoft.com/office/drawing/2014/main" id="{0D6E1C04-6523-C8F8-A941-0338F1899ABD}"/>
              </a:ext>
            </a:extLst>
          </p:cNvPr>
          <p:cNvGrpSpPr/>
          <p:nvPr/>
        </p:nvGrpSpPr>
        <p:grpSpPr>
          <a:xfrm rot="18701475">
            <a:off x="2135496" y="5012735"/>
            <a:ext cx="448382" cy="234755"/>
            <a:chOff x="5857648" y="5491325"/>
            <a:chExt cx="448382" cy="23475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D307E0C-256E-CD7A-1BD6-F3BCD9E9D498}"/>
                </a:ext>
              </a:extLst>
            </p:cNvPr>
            <p:cNvSpPr/>
            <p:nvPr/>
          </p:nvSpPr>
          <p:spPr>
            <a:xfrm>
              <a:off x="5857648" y="5491325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2F7128E-D06B-6332-4D74-DD89D8BC9B6E}"/>
                </a:ext>
              </a:extLst>
            </p:cNvPr>
            <p:cNvSpPr/>
            <p:nvPr/>
          </p:nvSpPr>
          <p:spPr>
            <a:xfrm>
              <a:off x="6081839" y="5538714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3EC9B5BF-FE19-C99A-0FBC-5935D453E34A}"/>
              </a:ext>
            </a:extLst>
          </p:cNvPr>
          <p:cNvGrpSpPr/>
          <p:nvPr/>
        </p:nvGrpSpPr>
        <p:grpSpPr>
          <a:xfrm>
            <a:off x="3650792" y="4355155"/>
            <a:ext cx="1507649" cy="1107012"/>
            <a:chOff x="8112545" y="4862395"/>
            <a:chExt cx="1507649" cy="1107012"/>
          </a:xfrm>
        </p:grpSpPr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F31F5229-6D6A-CDEB-9366-9403C31CBB00}"/>
                </a:ext>
              </a:extLst>
            </p:cNvPr>
            <p:cNvSpPr/>
            <p:nvPr/>
          </p:nvSpPr>
          <p:spPr>
            <a:xfrm>
              <a:off x="8642498" y="5749645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450AA4A-C06F-D893-3D9C-C49E3E7D6FD4}"/>
                </a:ext>
              </a:extLst>
            </p:cNvPr>
            <p:cNvSpPr/>
            <p:nvPr/>
          </p:nvSpPr>
          <p:spPr>
            <a:xfrm>
              <a:off x="8167163" y="5474999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41BBFEC-9237-D988-35E3-DC3760D1FFDD}"/>
                </a:ext>
              </a:extLst>
            </p:cNvPr>
            <p:cNvSpPr/>
            <p:nvPr/>
          </p:nvSpPr>
          <p:spPr>
            <a:xfrm>
              <a:off x="8112545" y="5594756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9A012D6-9D15-84A9-367B-A8B2A39B3A7A}"/>
                </a:ext>
              </a:extLst>
            </p:cNvPr>
            <p:cNvSpPr/>
            <p:nvPr/>
          </p:nvSpPr>
          <p:spPr>
            <a:xfrm>
              <a:off x="8412174" y="5677354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16A25E1-1482-C0F0-ACB3-E6567D06A115}"/>
                </a:ext>
              </a:extLst>
            </p:cNvPr>
            <p:cNvSpPr/>
            <p:nvPr/>
          </p:nvSpPr>
          <p:spPr>
            <a:xfrm>
              <a:off x="8344015" y="5413686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F92221F-B404-E9FE-299A-49718CB28F88}"/>
                </a:ext>
              </a:extLst>
            </p:cNvPr>
            <p:cNvSpPr/>
            <p:nvPr/>
          </p:nvSpPr>
          <p:spPr>
            <a:xfrm>
              <a:off x="8204409" y="5165583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00EF936-940F-5384-C7A4-0B6B9B9B00A1}"/>
                </a:ext>
              </a:extLst>
            </p:cNvPr>
            <p:cNvSpPr/>
            <p:nvPr/>
          </p:nvSpPr>
          <p:spPr>
            <a:xfrm>
              <a:off x="8427569" y="4981023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DE0825D-6D8B-7F14-C673-8464674B796A}"/>
                </a:ext>
              </a:extLst>
            </p:cNvPr>
            <p:cNvSpPr/>
            <p:nvPr/>
          </p:nvSpPr>
          <p:spPr>
            <a:xfrm>
              <a:off x="8792050" y="5711622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5463D01-EA21-7509-4D47-AD58EE264F67}"/>
                </a:ext>
              </a:extLst>
            </p:cNvPr>
            <p:cNvSpPr/>
            <p:nvPr/>
          </p:nvSpPr>
          <p:spPr>
            <a:xfrm>
              <a:off x="8626171" y="5485977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E98275F-2619-FF6C-B007-52C9E445DC36}"/>
                </a:ext>
              </a:extLst>
            </p:cNvPr>
            <p:cNvSpPr/>
            <p:nvPr/>
          </p:nvSpPr>
          <p:spPr>
            <a:xfrm>
              <a:off x="8913905" y="5465863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6FD79C1-37DA-F824-A13F-5336CCF7C50D}"/>
                </a:ext>
              </a:extLst>
            </p:cNvPr>
            <p:cNvSpPr/>
            <p:nvPr/>
          </p:nvSpPr>
          <p:spPr>
            <a:xfrm>
              <a:off x="9123310" y="5634279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0DE2F22-397F-64C5-5C71-8C41CD91D608}"/>
                </a:ext>
              </a:extLst>
            </p:cNvPr>
            <p:cNvSpPr/>
            <p:nvPr/>
          </p:nvSpPr>
          <p:spPr>
            <a:xfrm>
              <a:off x="9174382" y="5347028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72803D2-6E88-1FE9-83FE-0A37BDAA5A68}"/>
                </a:ext>
              </a:extLst>
            </p:cNvPr>
            <p:cNvSpPr/>
            <p:nvPr/>
          </p:nvSpPr>
          <p:spPr>
            <a:xfrm>
              <a:off x="8726789" y="4963686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F877470-91BE-4070-6682-7CE52055DB64}"/>
                </a:ext>
              </a:extLst>
            </p:cNvPr>
            <p:cNvSpPr/>
            <p:nvPr/>
          </p:nvSpPr>
          <p:spPr>
            <a:xfrm>
              <a:off x="9011625" y="4888752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9A3E5D1-2627-47C1-9A96-668256F93AF5}"/>
                </a:ext>
              </a:extLst>
            </p:cNvPr>
            <p:cNvSpPr/>
            <p:nvPr/>
          </p:nvSpPr>
          <p:spPr>
            <a:xfrm>
              <a:off x="9201090" y="5100266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A24A736-73D6-9CC8-ABB6-A73649192E14}"/>
                </a:ext>
              </a:extLst>
            </p:cNvPr>
            <p:cNvSpPr/>
            <p:nvPr/>
          </p:nvSpPr>
          <p:spPr>
            <a:xfrm>
              <a:off x="8328933" y="5646387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DCF4A80-9DEC-D373-1ED1-02CCACC62B54}"/>
                </a:ext>
              </a:extLst>
            </p:cNvPr>
            <p:cNvSpPr/>
            <p:nvPr/>
          </p:nvSpPr>
          <p:spPr>
            <a:xfrm>
              <a:off x="8271217" y="5379568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6C9F3EF-A664-152F-63B1-21FD5737675D}"/>
                </a:ext>
              </a:extLst>
            </p:cNvPr>
            <p:cNvSpPr/>
            <p:nvPr/>
          </p:nvSpPr>
          <p:spPr>
            <a:xfrm>
              <a:off x="8538791" y="5407803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B558DBA-B48E-7C2E-0714-8ED02A7C1418}"/>
                </a:ext>
              </a:extLst>
            </p:cNvPr>
            <p:cNvSpPr/>
            <p:nvPr/>
          </p:nvSpPr>
          <p:spPr>
            <a:xfrm>
              <a:off x="8553252" y="5212441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6B868DC-4C74-CF32-D896-979DC52492A1}"/>
                </a:ext>
              </a:extLst>
            </p:cNvPr>
            <p:cNvSpPr/>
            <p:nvPr/>
          </p:nvSpPr>
          <p:spPr>
            <a:xfrm>
              <a:off x="8423894" y="5226695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24" name="Oval 1023">
              <a:extLst>
                <a:ext uri="{FF2B5EF4-FFF2-40B4-BE49-F238E27FC236}">
                  <a16:creationId xmlns:a16="http://schemas.microsoft.com/office/drawing/2014/main" id="{C9551B59-A536-C8AC-2F68-F4E45D76959F}"/>
                </a:ext>
              </a:extLst>
            </p:cNvPr>
            <p:cNvSpPr/>
            <p:nvPr/>
          </p:nvSpPr>
          <p:spPr>
            <a:xfrm>
              <a:off x="8613468" y="5083684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A198678E-CC5D-E161-89C8-266F43DECD55}"/>
                </a:ext>
              </a:extLst>
            </p:cNvPr>
            <p:cNvSpPr/>
            <p:nvPr/>
          </p:nvSpPr>
          <p:spPr>
            <a:xfrm>
              <a:off x="8785805" y="5367184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FD4F15BA-C1E4-E71B-9BB8-AD9AB7F550A2}"/>
                </a:ext>
              </a:extLst>
            </p:cNvPr>
            <p:cNvSpPr/>
            <p:nvPr/>
          </p:nvSpPr>
          <p:spPr>
            <a:xfrm>
              <a:off x="8803134" y="5176636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F7D0927-ACED-91C6-785D-B52DC9ADAA61}"/>
                </a:ext>
              </a:extLst>
            </p:cNvPr>
            <p:cNvSpPr/>
            <p:nvPr/>
          </p:nvSpPr>
          <p:spPr>
            <a:xfrm>
              <a:off x="8870547" y="5193438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F249F1F6-19ED-A702-565C-4634DE650AF0}"/>
                </a:ext>
              </a:extLst>
            </p:cNvPr>
            <p:cNvSpPr/>
            <p:nvPr/>
          </p:nvSpPr>
          <p:spPr>
            <a:xfrm>
              <a:off x="8499422" y="5606966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22D58C2F-B08E-78C1-55C5-40FCE4E58589}"/>
                </a:ext>
              </a:extLst>
            </p:cNvPr>
            <p:cNvSpPr/>
            <p:nvPr/>
          </p:nvSpPr>
          <p:spPr>
            <a:xfrm>
              <a:off x="8995707" y="5729710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A30F3A05-AD27-2F99-645F-211B9D78B8F8}"/>
                </a:ext>
              </a:extLst>
            </p:cNvPr>
            <p:cNvSpPr/>
            <p:nvPr/>
          </p:nvSpPr>
          <p:spPr>
            <a:xfrm>
              <a:off x="8842934" y="5596277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7AA55C90-F960-7F69-AA2F-D9E2FB901C0C}"/>
                </a:ext>
              </a:extLst>
            </p:cNvPr>
            <p:cNvSpPr/>
            <p:nvPr/>
          </p:nvSpPr>
          <p:spPr>
            <a:xfrm>
              <a:off x="9128888" y="5549268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A9C9DBF2-6C84-C410-10E4-343DB09FC10B}"/>
                </a:ext>
              </a:extLst>
            </p:cNvPr>
            <p:cNvSpPr/>
            <p:nvPr/>
          </p:nvSpPr>
          <p:spPr>
            <a:xfrm>
              <a:off x="9083025" y="5321068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C8AFACF1-6A05-B3BC-7518-094CD114A251}"/>
                </a:ext>
              </a:extLst>
            </p:cNvPr>
            <p:cNvSpPr/>
            <p:nvPr/>
          </p:nvSpPr>
          <p:spPr>
            <a:xfrm>
              <a:off x="8966131" y="5083328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03B74B78-0AD9-5CBE-611B-0B395C0849B6}"/>
                </a:ext>
              </a:extLst>
            </p:cNvPr>
            <p:cNvSpPr/>
            <p:nvPr/>
          </p:nvSpPr>
          <p:spPr>
            <a:xfrm>
              <a:off x="9128628" y="5150184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EB0577C1-0B68-4FDA-A3AA-1112AB69B61C}"/>
                </a:ext>
              </a:extLst>
            </p:cNvPr>
            <p:cNvSpPr/>
            <p:nvPr/>
          </p:nvSpPr>
          <p:spPr>
            <a:xfrm>
              <a:off x="9367686" y="5387940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0D097FB-DF40-29DE-FCBD-DB340384322D}"/>
                </a:ext>
              </a:extLst>
            </p:cNvPr>
            <p:cNvSpPr/>
            <p:nvPr/>
          </p:nvSpPr>
          <p:spPr>
            <a:xfrm>
              <a:off x="9338038" y="5512271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DFDF8D0B-B580-0373-090A-8315C71239B3}"/>
                </a:ext>
              </a:extLst>
            </p:cNvPr>
            <p:cNvSpPr/>
            <p:nvPr/>
          </p:nvSpPr>
          <p:spPr>
            <a:xfrm>
              <a:off x="9234397" y="4967887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F628F829-E792-FB91-EC78-B044F40A0654}"/>
                </a:ext>
              </a:extLst>
            </p:cNvPr>
            <p:cNvSpPr/>
            <p:nvPr/>
          </p:nvSpPr>
          <p:spPr>
            <a:xfrm>
              <a:off x="8856457" y="4862395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117" name="TextBox 1116">
            <a:extLst>
              <a:ext uri="{FF2B5EF4-FFF2-40B4-BE49-F238E27FC236}">
                <a16:creationId xmlns:a16="http://schemas.microsoft.com/office/drawing/2014/main" id="{94E0EF19-AA05-F210-D55E-69F74BFAB805}"/>
              </a:ext>
            </a:extLst>
          </p:cNvPr>
          <p:cNvSpPr txBox="1"/>
          <p:nvPr/>
        </p:nvSpPr>
        <p:spPr>
          <a:xfrm>
            <a:off x="2629402" y="381257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N</a:t>
            </a:r>
            <a:r>
              <a:rPr lang="en-GB" baseline="-25000" noProof="0" dirty="0"/>
              <a:t>2</a:t>
            </a:r>
          </a:p>
        </p:txBody>
      </p:sp>
      <p:sp>
        <p:nvSpPr>
          <p:cNvPr id="1118" name="TextBox 1117">
            <a:extLst>
              <a:ext uri="{FF2B5EF4-FFF2-40B4-BE49-F238E27FC236}">
                <a16:creationId xmlns:a16="http://schemas.microsoft.com/office/drawing/2014/main" id="{E7B91403-0F01-699D-2383-B1924706F362}"/>
              </a:ext>
            </a:extLst>
          </p:cNvPr>
          <p:cNvSpPr txBox="1"/>
          <p:nvPr/>
        </p:nvSpPr>
        <p:spPr>
          <a:xfrm>
            <a:off x="2017262" y="469884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H</a:t>
            </a:r>
            <a:r>
              <a:rPr lang="en-GB" baseline="-25000" noProof="0" dirty="0"/>
              <a:t>2</a:t>
            </a:r>
          </a:p>
        </p:txBody>
      </p:sp>
      <p:sp>
        <p:nvSpPr>
          <p:cNvPr id="1119" name="TextBox 1118">
            <a:extLst>
              <a:ext uri="{FF2B5EF4-FFF2-40B4-BE49-F238E27FC236}">
                <a16:creationId xmlns:a16="http://schemas.microsoft.com/office/drawing/2014/main" id="{0780EBFF-AA9F-BD0F-FEA8-C8BA90B163C0}"/>
              </a:ext>
            </a:extLst>
          </p:cNvPr>
          <p:cNvSpPr txBox="1"/>
          <p:nvPr/>
        </p:nvSpPr>
        <p:spPr>
          <a:xfrm>
            <a:off x="4037669" y="6297257"/>
            <a:ext cx="40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Fe</a:t>
            </a:r>
            <a:endParaRPr lang="en-GB" baseline="-25000" noProof="0" dirty="0"/>
          </a:p>
        </p:txBody>
      </p:sp>
      <p:sp>
        <p:nvSpPr>
          <p:cNvPr id="1120" name="TextBox 1119">
            <a:extLst>
              <a:ext uri="{FF2B5EF4-FFF2-40B4-BE49-F238E27FC236}">
                <a16:creationId xmlns:a16="http://schemas.microsoft.com/office/drawing/2014/main" id="{D1A13FD7-F067-B9E2-F8C1-7F42B676CFD6}"/>
              </a:ext>
            </a:extLst>
          </p:cNvPr>
          <p:cNvSpPr txBox="1"/>
          <p:nvPr/>
        </p:nvSpPr>
        <p:spPr>
          <a:xfrm>
            <a:off x="4899498" y="358237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AlH</a:t>
            </a:r>
            <a:endParaRPr lang="en-GB" baseline="-25000" noProof="0" dirty="0"/>
          </a:p>
        </p:txBody>
      </p:sp>
      <p:cxnSp>
        <p:nvCxnSpPr>
          <p:cNvPr id="1122" name="Straight Connector 1121">
            <a:extLst>
              <a:ext uri="{FF2B5EF4-FFF2-40B4-BE49-F238E27FC236}">
                <a16:creationId xmlns:a16="http://schemas.microsoft.com/office/drawing/2014/main" id="{D469146C-BE39-3548-07C7-01EBBEEA21E8}"/>
              </a:ext>
            </a:extLst>
          </p:cNvPr>
          <p:cNvCxnSpPr>
            <a:stCxn id="1120" idx="2"/>
          </p:cNvCxnSpPr>
          <p:nvPr/>
        </p:nvCxnSpPr>
        <p:spPr>
          <a:xfrm flipH="1">
            <a:off x="4674515" y="3951702"/>
            <a:ext cx="482426" cy="5413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42DB1377-41DE-4F92-7F2D-65C8883CABFA}"/>
              </a:ext>
            </a:extLst>
          </p:cNvPr>
          <p:cNvGrpSpPr/>
          <p:nvPr/>
        </p:nvGrpSpPr>
        <p:grpSpPr>
          <a:xfrm>
            <a:off x="3794424" y="5103833"/>
            <a:ext cx="743265" cy="601257"/>
            <a:chOff x="5941324" y="3837677"/>
            <a:chExt cx="743265" cy="601257"/>
          </a:xfrm>
        </p:grpSpPr>
        <p:sp>
          <p:nvSpPr>
            <p:cNvPr id="1126" name="Oval 1125">
              <a:extLst>
                <a:ext uri="{FF2B5EF4-FFF2-40B4-BE49-F238E27FC236}">
                  <a16:creationId xmlns:a16="http://schemas.microsoft.com/office/drawing/2014/main" id="{B748859D-9461-9707-51E8-2B7BB8E5683F}"/>
                </a:ext>
              </a:extLst>
            </p:cNvPr>
            <p:cNvSpPr/>
            <p:nvPr/>
          </p:nvSpPr>
          <p:spPr>
            <a:xfrm>
              <a:off x="5941324" y="4134134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27" name="Oval 1126">
              <a:extLst>
                <a:ext uri="{FF2B5EF4-FFF2-40B4-BE49-F238E27FC236}">
                  <a16:creationId xmlns:a16="http://schemas.microsoft.com/office/drawing/2014/main" id="{C5D5ED89-8C19-F48F-6AEB-93D9C128B28A}"/>
                </a:ext>
              </a:extLst>
            </p:cNvPr>
            <p:cNvSpPr/>
            <p:nvPr/>
          </p:nvSpPr>
          <p:spPr>
            <a:xfrm>
              <a:off x="6319883" y="3837677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A0F73C38-9DD2-AD63-BD67-9E2914C716EC}"/>
              </a:ext>
            </a:extLst>
          </p:cNvPr>
          <p:cNvGrpSpPr/>
          <p:nvPr/>
        </p:nvGrpSpPr>
        <p:grpSpPr>
          <a:xfrm rot="20179665">
            <a:off x="3602607" y="5884350"/>
            <a:ext cx="642048" cy="224002"/>
            <a:chOff x="5857648" y="5491325"/>
            <a:chExt cx="642048" cy="224002"/>
          </a:xfrm>
        </p:grpSpPr>
        <p:sp>
          <p:nvSpPr>
            <p:cNvPr id="1130" name="Oval 1129">
              <a:extLst>
                <a:ext uri="{FF2B5EF4-FFF2-40B4-BE49-F238E27FC236}">
                  <a16:creationId xmlns:a16="http://schemas.microsoft.com/office/drawing/2014/main" id="{933D981D-8E97-2808-6FCA-0C09616F8FEE}"/>
                </a:ext>
              </a:extLst>
            </p:cNvPr>
            <p:cNvSpPr/>
            <p:nvPr/>
          </p:nvSpPr>
          <p:spPr>
            <a:xfrm>
              <a:off x="5857648" y="5491325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31" name="Oval 1130">
              <a:extLst>
                <a:ext uri="{FF2B5EF4-FFF2-40B4-BE49-F238E27FC236}">
                  <a16:creationId xmlns:a16="http://schemas.microsoft.com/office/drawing/2014/main" id="{7AF28336-B311-1E55-39C0-998C0B668D84}"/>
                </a:ext>
              </a:extLst>
            </p:cNvPr>
            <p:cNvSpPr/>
            <p:nvPr/>
          </p:nvSpPr>
          <p:spPr>
            <a:xfrm>
              <a:off x="6275505" y="5527961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158" name="Group 1157">
            <a:extLst>
              <a:ext uri="{FF2B5EF4-FFF2-40B4-BE49-F238E27FC236}">
                <a16:creationId xmlns:a16="http://schemas.microsoft.com/office/drawing/2014/main" id="{C1BC9FBC-8326-1F76-F5DE-5C3925FA6D2F}"/>
              </a:ext>
            </a:extLst>
          </p:cNvPr>
          <p:cNvGrpSpPr/>
          <p:nvPr/>
        </p:nvGrpSpPr>
        <p:grpSpPr>
          <a:xfrm>
            <a:off x="4670751" y="5312863"/>
            <a:ext cx="540675" cy="396975"/>
            <a:chOff x="9223668" y="5906509"/>
            <a:chExt cx="540675" cy="396975"/>
          </a:xfrm>
        </p:grpSpPr>
        <p:sp>
          <p:nvSpPr>
            <p:cNvPr id="1133" name="Oval 1132">
              <a:extLst>
                <a:ext uri="{FF2B5EF4-FFF2-40B4-BE49-F238E27FC236}">
                  <a16:creationId xmlns:a16="http://schemas.microsoft.com/office/drawing/2014/main" id="{9E2EC292-05C8-AA3D-117A-1BA4F7D13724}"/>
                </a:ext>
              </a:extLst>
            </p:cNvPr>
            <p:cNvSpPr/>
            <p:nvPr/>
          </p:nvSpPr>
          <p:spPr>
            <a:xfrm>
              <a:off x="9223668" y="5906509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1D05383D-BFDA-D060-3CB2-4548D9C3C338}"/>
                </a:ext>
              </a:extLst>
            </p:cNvPr>
            <p:cNvSpPr/>
            <p:nvPr/>
          </p:nvSpPr>
          <p:spPr>
            <a:xfrm>
              <a:off x="9540152" y="5906509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32" name="Oval 1131">
              <a:extLst>
                <a:ext uri="{FF2B5EF4-FFF2-40B4-BE49-F238E27FC236}">
                  <a16:creationId xmlns:a16="http://schemas.microsoft.com/office/drawing/2014/main" id="{754ED65A-007F-1B2C-81CE-47A122498806}"/>
                </a:ext>
              </a:extLst>
            </p:cNvPr>
            <p:cNvSpPr/>
            <p:nvPr/>
          </p:nvSpPr>
          <p:spPr>
            <a:xfrm>
              <a:off x="9314277" y="5936010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34" name="Oval 1133">
              <a:extLst>
                <a:ext uri="{FF2B5EF4-FFF2-40B4-BE49-F238E27FC236}">
                  <a16:creationId xmlns:a16="http://schemas.microsoft.com/office/drawing/2014/main" id="{337FBB71-94F8-410E-D636-26A2595F6B37}"/>
                </a:ext>
              </a:extLst>
            </p:cNvPr>
            <p:cNvSpPr/>
            <p:nvPr/>
          </p:nvSpPr>
          <p:spPr>
            <a:xfrm>
              <a:off x="9359759" y="6116118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157" name="Group 1156">
            <a:extLst>
              <a:ext uri="{FF2B5EF4-FFF2-40B4-BE49-F238E27FC236}">
                <a16:creationId xmlns:a16="http://schemas.microsoft.com/office/drawing/2014/main" id="{37237D0C-3460-DEB3-1304-5322195EFD4F}"/>
              </a:ext>
            </a:extLst>
          </p:cNvPr>
          <p:cNvGrpSpPr/>
          <p:nvPr/>
        </p:nvGrpSpPr>
        <p:grpSpPr>
          <a:xfrm>
            <a:off x="5742038" y="4261472"/>
            <a:ext cx="530558" cy="483496"/>
            <a:chOff x="10294955" y="4855118"/>
            <a:chExt cx="530558" cy="483496"/>
          </a:xfrm>
        </p:grpSpPr>
        <p:sp>
          <p:nvSpPr>
            <p:cNvPr id="1138" name="Oval 1137">
              <a:extLst>
                <a:ext uri="{FF2B5EF4-FFF2-40B4-BE49-F238E27FC236}">
                  <a16:creationId xmlns:a16="http://schemas.microsoft.com/office/drawing/2014/main" id="{2B21C3E3-5487-8F20-19F7-FB451B11DE53}"/>
                </a:ext>
              </a:extLst>
            </p:cNvPr>
            <p:cNvSpPr/>
            <p:nvPr/>
          </p:nvSpPr>
          <p:spPr>
            <a:xfrm>
              <a:off x="10601322" y="5151248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37" name="Oval 1136">
              <a:extLst>
                <a:ext uri="{FF2B5EF4-FFF2-40B4-BE49-F238E27FC236}">
                  <a16:creationId xmlns:a16="http://schemas.microsoft.com/office/drawing/2014/main" id="{71901610-03FE-706B-0769-8AF30791FB97}"/>
                </a:ext>
              </a:extLst>
            </p:cNvPr>
            <p:cNvSpPr/>
            <p:nvPr/>
          </p:nvSpPr>
          <p:spPr>
            <a:xfrm>
              <a:off x="10443809" y="4855118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28" name="Oval 1127">
              <a:extLst>
                <a:ext uri="{FF2B5EF4-FFF2-40B4-BE49-F238E27FC236}">
                  <a16:creationId xmlns:a16="http://schemas.microsoft.com/office/drawing/2014/main" id="{EA3D6E20-E617-A0F3-7330-A27C6C8D1932}"/>
                </a:ext>
              </a:extLst>
            </p:cNvPr>
            <p:cNvSpPr/>
            <p:nvPr/>
          </p:nvSpPr>
          <p:spPr>
            <a:xfrm>
              <a:off x="10382903" y="4967037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155182E6-ECB9-841F-DFFA-AFFB9028F3BC}"/>
                </a:ext>
              </a:extLst>
            </p:cNvPr>
            <p:cNvSpPr/>
            <p:nvPr/>
          </p:nvSpPr>
          <p:spPr>
            <a:xfrm>
              <a:off x="10294955" y="5050092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cxnSp>
        <p:nvCxnSpPr>
          <p:cNvPr id="1140" name="Connector: Curved 1139">
            <a:extLst>
              <a:ext uri="{FF2B5EF4-FFF2-40B4-BE49-F238E27FC236}">
                <a16:creationId xmlns:a16="http://schemas.microsoft.com/office/drawing/2014/main" id="{E1CB9B51-981F-DB18-D20E-C635C388944B}"/>
              </a:ext>
            </a:extLst>
          </p:cNvPr>
          <p:cNvCxnSpPr>
            <a:cxnSpLocks/>
            <a:endCxn id="44" idx="2"/>
          </p:cNvCxnSpPr>
          <p:nvPr/>
        </p:nvCxnSpPr>
        <p:spPr>
          <a:xfrm rot="16200000" flipH="1">
            <a:off x="3037309" y="4385895"/>
            <a:ext cx="917496" cy="90872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4" name="Connector: Curved 1143">
            <a:extLst>
              <a:ext uri="{FF2B5EF4-FFF2-40B4-BE49-F238E27FC236}">
                <a16:creationId xmlns:a16="http://schemas.microsoft.com/office/drawing/2014/main" id="{B593BCFC-9EDF-18D7-CF93-DA4169FD58B2}"/>
              </a:ext>
            </a:extLst>
          </p:cNvPr>
          <p:cNvCxnSpPr>
            <a:cxnSpLocks/>
            <a:endCxn id="1077" idx="2"/>
          </p:cNvCxnSpPr>
          <p:nvPr/>
        </p:nvCxnSpPr>
        <p:spPr>
          <a:xfrm>
            <a:off x="2438292" y="5241808"/>
            <a:ext cx="1350284" cy="66727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8" name="Connector: Curved 1147">
            <a:extLst>
              <a:ext uri="{FF2B5EF4-FFF2-40B4-BE49-F238E27FC236}">
                <a16:creationId xmlns:a16="http://schemas.microsoft.com/office/drawing/2014/main" id="{182DF0CE-C3CB-EA74-A15A-56224B3F0333}"/>
              </a:ext>
            </a:extLst>
          </p:cNvPr>
          <p:cNvCxnSpPr>
            <a:stCxn id="1077" idx="4"/>
            <a:endCxn id="1046" idx="4"/>
          </p:cNvCxnSpPr>
          <p:nvPr/>
        </p:nvCxnSpPr>
        <p:spPr>
          <a:xfrm rot="5400000" flipH="1" flipV="1">
            <a:off x="4326372" y="5485586"/>
            <a:ext cx="220453" cy="931340"/>
          </a:xfrm>
          <a:prstGeom prst="curvedConnector3">
            <a:avLst>
              <a:gd name="adj1" fmla="val -103696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50" name="Connector: Curved 1149">
            <a:extLst>
              <a:ext uri="{FF2B5EF4-FFF2-40B4-BE49-F238E27FC236}">
                <a16:creationId xmlns:a16="http://schemas.microsoft.com/office/drawing/2014/main" id="{834C37F8-09BC-F735-4E4B-756EE5E9E85E}"/>
              </a:ext>
            </a:extLst>
          </p:cNvPr>
          <p:cNvCxnSpPr>
            <a:stCxn id="49" idx="3"/>
            <a:endCxn id="1068" idx="4"/>
          </p:cNvCxnSpPr>
          <p:nvPr/>
        </p:nvCxnSpPr>
        <p:spPr>
          <a:xfrm rot="16200000" flipH="1">
            <a:off x="4514180" y="5281852"/>
            <a:ext cx="132236" cy="417361"/>
          </a:xfrm>
          <a:prstGeom prst="curvedConnector3">
            <a:avLst>
              <a:gd name="adj1" fmla="val 164827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53" name="Connector: Curved 1152">
            <a:extLst>
              <a:ext uri="{FF2B5EF4-FFF2-40B4-BE49-F238E27FC236}">
                <a16:creationId xmlns:a16="http://schemas.microsoft.com/office/drawing/2014/main" id="{D5DE271C-A2CA-C2CD-5B01-E37777F7EFC3}"/>
              </a:ext>
            </a:extLst>
          </p:cNvPr>
          <p:cNvCxnSpPr>
            <a:stCxn id="1135" idx="7"/>
            <a:endCxn id="1128" idx="4"/>
          </p:cNvCxnSpPr>
          <p:nvPr/>
        </p:nvCxnSpPr>
        <p:spPr>
          <a:xfrm rot="5400000" flipH="1" flipV="1">
            <a:off x="5264411" y="4592375"/>
            <a:ext cx="662111" cy="833745"/>
          </a:xfrm>
          <a:prstGeom prst="curvedConnector3">
            <a:avLst>
              <a:gd name="adj1" fmla="val 26983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55" name="TextBox 1154">
            <a:extLst>
              <a:ext uri="{FF2B5EF4-FFF2-40B4-BE49-F238E27FC236}">
                <a16:creationId xmlns:a16="http://schemas.microsoft.com/office/drawing/2014/main" id="{F2326B43-8AEF-04A3-405F-47750C0990DE}"/>
              </a:ext>
            </a:extLst>
          </p:cNvPr>
          <p:cNvSpPr txBox="1"/>
          <p:nvPr/>
        </p:nvSpPr>
        <p:spPr>
          <a:xfrm>
            <a:off x="161481" y="6159278"/>
            <a:ext cx="355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latin typeface="Asap" panose="020B0604020202020204" charset="0"/>
              </a:rPr>
              <a:t>Enhanced electron donation at Fe surface </a:t>
            </a:r>
            <a:r>
              <a:rPr lang="en-GB" noProof="0" dirty="0">
                <a:latin typeface="Asap" panose="020B0604020202020204" charset="0"/>
                <a:sym typeface="Wingdings" panose="05000000000000000000" pitchFamily="2" charset="2"/>
              </a:rPr>
              <a:t> better N</a:t>
            </a:r>
            <a:r>
              <a:rPr lang="en-GB" baseline="-25000" noProof="0" dirty="0">
                <a:latin typeface="Asap" panose="020B0604020202020204" charset="0"/>
                <a:sym typeface="Wingdings" panose="05000000000000000000" pitchFamily="2" charset="2"/>
              </a:rPr>
              <a:t>2 </a:t>
            </a:r>
            <a:r>
              <a:rPr lang="en-GB" noProof="0" dirty="0">
                <a:latin typeface="Asap" panose="020B0604020202020204" charset="0"/>
                <a:sym typeface="Wingdings" panose="05000000000000000000" pitchFamily="2" charset="2"/>
              </a:rPr>
              <a:t>cleavage</a:t>
            </a:r>
            <a:endParaRPr lang="en-GB" noProof="0" dirty="0">
              <a:latin typeface="Asap" panose="020B0604020202020204" charset="0"/>
            </a:endParaRPr>
          </a:p>
        </p:txBody>
      </p:sp>
      <p:sp>
        <p:nvSpPr>
          <p:cNvPr id="1156" name="TextBox 1155">
            <a:extLst>
              <a:ext uri="{FF2B5EF4-FFF2-40B4-BE49-F238E27FC236}">
                <a16:creationId xmlns:a16="http://schemas.microsoft.com/office/drawing/2014/main" id="{0D4DC652-EB0F-29F2-152B-17B10688EE61}"/>
              </a:ext>
            </a:extLst>
          </p:cNvPr>
          <p:cNvSpPr txBox="1"/>
          <p:nvPr/>
        </p:nvSpPr>
        <p:spPr>
          <a:xfrm>
            <a:off x="340253" y="3394694"/>
            <a:ext cx="2920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latin typeface="Asap" panose="020B0604020202020204" charset="0"/>
              </a:rPr>
              <a:t>Inverse structure: metallic Fe particles with AlH</a:t>
            </a:r>
            <a:endParaRPr lang="en-GB" baseline="-25000" noProof="0" dirty="0">
              <a:latin typeface="Asap" panose="020B0604020202020204" charset="0"/>
            </a:endParaRPr>
          </a:p>
        </p:txBody>
      </p:sp>
      <p:sp>
        <p:nvSpPr>
          <p:cNvPr id="1160" name="TextBox 1159">
            <a:extLst>
              <a:ext uri="{FF2B5EF4-FFF2-40B4-BE49-F238E27FC236}">
                <a16:creationId xmlns:a16="http://schemas.microsoft.com/office/drawing/2014/main" id="{04620CAE-5A88-3D26-411A-3EC8ED9F060E}"/>
              </a:ext>
            </a:extLst>
          </p:cNvPr>
          <p:cNvSpPr txBox="1"/>
          <p:nvPr/>
        </p:nvSpPr>
        <p:spPr>
          <a:xfrm>
            <a:off x="6644460" y="3446437"/>
            <a:ext cx="3887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Asap" panose="020B0604020202020204" charset="0"/>
              </a:rPr>
              <a:t>It produces </a:t>
            </a:r>
            <a:r>
              <a:rPr lang="en-GB" sz="2000" b="1" noProof="0" dirty="0">
                <a:latin typeface="Asap" panose="020B0604020202020204" charset="0"/>
              </a:rPr>
              <a:t>3× more ammonia per reactor volume</a:t>
            </a:r>
            <a:r>
              <a:rPr lang="en-GB" sz="2000" noProof="0" dirty="0">
                <a:latin typeface="Asap" panose="020B060402020202020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Asap" panose="020B0604020202020204" charset="0"/>
              </a:rPr>
              <a:t>Works well at </a:t>
            </a:r>
            <a:r>
              <a:rPr lang="en-GB" sz="2000" b="1" noProof="0" dirty="0">
                <a:latin typeface="Asap" panose="020B0604020202020204" charset="0"/>
              </a:rPr>
              <a:t>lower temperatures (50–200 °C) </a:t>
            </a:r>
            <a:r>
              <a:rPr lang="en-GB" sz="2000" noProof="0" dirty="0">
                <a:latin typeface="Asap" panose="020B0604020202020204" charset="0"/>
              </a:rPr>
              <a:t>compared to the usual 450 °C.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Asap" panose="020B0604020202020204" charset="0"/>
              </a:rPr>
              <a:t>More efficient and sustainable, with lower energy use and less CO₂.</a:t>
            </a:r>
          </a:p>
        </p:txBody>
      </p:sp>
      <p:sp>
        <p:nvSpPr>
          <p:cNvPr id="1161" name="TextBox 1160">
            <a:extLst>
              <a:ext uri="{FF2B5EF4-FFF2-40B4-BE49-F238E27FC236}">
                <a16:creationId xmlns:a16="http://schemas.microsoft.com/office/drawing/2014/main" id="{3E6230B9-6945-1F64-0055-6BA7D191C05C}"/>
              </a:ext>
            </a:extLst>
          </p:cNvPr>
          <p:cNvSpPr txBox="1"/>
          <p:nvPr/>
        </p:nvSpPr>
        <p:spPr>
          <a:xfrm>
            <a:off x="5770123" y="391633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NH</a:t>
            </a:r>
            <a:r>
              <a:rPr lang="en-GB" baseline="-25000" noProof="0" dirty="0"/>
              <a:t>3</a:t>
            </a:r>
          </a:p>
        </p:txBody>
      </p:sp>
      <p:sp>
        <p:nvSpPr>
          <p:cNvPr id="1162" name="Freeform 2">
            <a:extLst>
              <a:ext uri="{FF2B5EF4-FFF2-40B4-BE49-F238E27FC236}">
                <a16:creationId xmlns:a16="http://schemas.microsoft.com/office/drawing/2014/main" id="{141AB3D7-2E1E-1C9C-6B6B-0C9C9CDA3AA2}"/>
              </a:ext>
            </a:extLst>
          </p:cNvPr>
          <p:cNvSpPr/>
          <p:nvPr/>
        </p:nvSpPr>
        <p:spPr>
          <a:xfrm>
            <a:off x="9020770" y="6441356"/>
            <a:ext cx="1207450" cy="725287"/>
          </a:xfrm>
          <a:custGeom>
            <a:avLst/>
            <a:gdLst/>
            <a:ahLst/>
            <a:cxnLst/>
            <a:rect l="l" t="t" r="r" b="b"/>
            <a:pathLst>
              <a:path w="1207450" h="725287">
                <a:moveTo>
                  <a:pt x="0" y="0"/>
                </a:moveTo>
                <a:lnTo>
                  <a:pt x="1207449" y="0"/>
                </a:lnTo>
                <a:lnTo>
                  <a:pt x="1207449" y="725288"/>
                </a:lnTo>
                <a:lnTo>
                  <a:pt x="0" y="725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6" r="-56"/>
            </a:stretch>
          </a:blipFill>
        </p:spPr>
        <p:txBody>
          <a:bodyPr/>
          <a:lstStyle/>
          <a:p>
            <a:endParaRPr lang="en-GB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6442-853A-4A96-6398-FA7B8914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chemeClr val="tx2"/>
                </a:solidFill>
                <a:latin typeface="Asap" panose="020B0604020202020204" charset="0"/>
              </a:rPr>
              <a:t>Modern Iron Catalyst vs </a:t>
            </a:r>
            <a:br>
              <a:rPr lang="en-GB" sz="4000" b="1" dirty="0">
                <a:solidFill>
                  <a:schemeClr val="tx2"/>
                </a:solidFill>
                <a:latin typeface="Asap" panose="020B0604020202020204" charset="0"/>
              </a:rPr>
            </a:br>
            <a:r>
              <a:rPr lang="en-GB" sz="4000" b="1" dirty="0">
                <a:solidFill>
                  <a:schemeClr val="tx2"/>
                </a:solidFill>
                <a:latin typeface="Asap" panose="020B0604020202020204" charset="0"/>
              </a:rPr>
              <a:t>traditional Haber Process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FC9A60A-BA4B-F753-C497-15915CC96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53540"/>
              </p:ext>
            </p:extLst>
          </p:nvPr>
        </p:nvGraphicFramePr>
        <p:xfrm>
          <a:off x="1231900" y="2146300"/>
          <a:ext cx="8229600" cy="3810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55504">
                  <a:extLst>
                    <a:ext uri="{9D8B030D-6E8A-4147-A177-3AD203B41FA5}">
                      <a16:colId xmlns:a16="http://schemas.microsoft.com/office/drawing/2014/main" val="640825193"/>
                    </a:ext>
                  </a:extLst>
                </a:gridCol>
                <a:gridCol w="2902840">
                  <a:extLst>
                    <a:ext uri="{9D8B030D-6E8A-4147-A177-3AD203B41FA5}">
                      <a16:colId xmlns:a16="http://schemas.microsoft.com/office/drawing/2014/main" val="3557904313"/>
                    </a:ext>
                  </a:extLst>
                </a:gridCol>
                <a:gridCol w="2971256">
                  <a:extLst>
                    <a:ext uri="{9D8B030D-6E8A-4147-A177-3AD203B41FA5}">
                      <a16:colId xmlns:a16="http://schemas.microsoft.com/office/drawing/2014/main" val="511957272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Haber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Modern Catalyst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83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Asap" panose="020B0604020202020204" charset="0"/>
                        </a:rPr>
                        <a:t>Catalyst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Iron with Al</a:t>
                      </a:r>
                      <a:r>
                        <a:rPr lang="en-GB" sz="2000" baseline="-25000" noProof="0" dirty="0"/>
                        <a:t>2</a:t>
                      </a:r>
                      <a:r>
                        <a:rPr lang="en-GB" sz="2000" noProof="0" dirty="0"/>
                        <a:t>O</a:t>
                      </a:r>
                      <a:r>
                        <a:rPr lang="en-GB" sz="2000" baseline="-25000" noProof="0" dirty="0"/>
                        <a:t>3</a:t>
                      </a:r>
                      <a:r>
                        <a:rPr lang="en-GB" sz="2000" noProof="0" dirty="0"/>
                        <a:t> and K</a:t>
                      </a:r>
                      <a:r>
                        <a:rPr lang="en-GB" sz="2000" baseline="-25000" noProof="0" dirty="0"/>
                        <a:t>2</a:t>
                      </a:r>
                      <a:r>
                        <a:rPr lang="en-GB" sz="2000" noProof="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/>
                        <a:t>Iron with promoters (AlH, 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29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Asap" panose="020B0604020202020204" charset="0"/>
                        </a:rPr>
                        <a:t>Reaction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450 </a:t>
                      </a:r>
                      <a:r>
                        <a:rPr lang="en-GB" sz="2000" baseline="30000" noProof="0" dirty="0" err="1"/>
                        <a:t>o</a:t>
                      </a:r>
                      <a:r>
                        <a:rPr lang="en-GB" sz="2000" noProof="0" dirty="0" err="1"/>
                        <a:t>C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50 – 200 </a:t>
                      </a:r>
                      <a:r>
                        <a:rPr lang="en-GB" sz="2000" baseline="30000" noProof="0" dirty="0" err="1"/>
                        <a:t>o</a:t>
                      </a:r>
                      <a:r>
                        <a:rPr lang="en-GB" sz="2000" noProof="0" dirty="0" err="1"/>
                        <a:t>C</a:t>
                      </a:r>
                      <a:endParaRPr lang="en-GB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31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Asap" panose="020B0604020202020204" charset="0"/>
                        </a:rPr>
                        <a:t>Efficiency and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Higher temperature and pressure to maintain output = less sustainable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Less energy = less fossil fuel use and CO</a:t>
                      </a:r>
                      <a:r>
                        <a:rPr lang="en-GB" sz="2000" baseline="-25000" noProof="0" dirty="0"/>
                        <a:t>2</a:t>
                      </a:r>
                      <a:r>
                        <a:rPr lang="en-GB" sz="2000" noProof="0" dirty="0"/>
                        <a:t> emissions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43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latin typeface="Asap" panose="020B0604020202020204" charset="0"/>
                        </a:rPr>
                        <a:t>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Reversible, lower temperatures for better yield but slower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Faster rate without needing high temperatures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909419"/>
                  </a:ext>
                </a:extLst>
              </a:tr>
            </a:tbl>
          </a:graphicData>
        </a:graphic>
      </p:graphicFrame>
      <p:sp>
        <p:nvSpPr>
          <p:cNvPr id="4" name="Freeform 2">
            <a:extLst>
              <a:ext uri="{FF2B5EF4-FFF2-40B4-BE49-F238E27FC236}">
                <a16:creationId xmlns:a16="http://schemas.microsoft.com/office/drawing/2014/main" id="{EB56F2B3-5FD0-CDD8-A3A6-A41C66BD173F}"/>
              </a:ext>
            </a:extLst>
          </p:cNvPr>
          <p:cNvSpPr/>
          <p:nvPr/>
        </p:nvSpPr>
        <p:spPr>
          <a:xfrm>
            <a:off x="9020770" y="6441356"/>
            <a:ext cx="1207450" cy="725287"/>
          </a:xfrm>
          <a:custGeom>
            <a:avLst/>
            <a:gdLst/>
            <a:ahLst/>
            <a:cxnLst/>
            <a:rect l="l" t="t" r="r" b="b"/>
            <a:pathLst>
              <a:path w="1207450" h="725287">
                <a:moveTo>
                  <a:pt x="0" y="0"/>
                </a:moveTo>
                <a:lnTo>
                  <a:pt x="1207449" y="0"/>
                </a:lnTo>
                <a:lnTo>
                  <a:pt x="1207449" y="725288"/>
                </a:lnTo>
                <a:lnTo>
                  <a:pt x="0" y="725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" r="-56"/>
            </a:stretch>
          </a:blipFill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011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8ACD-7DDC-F278-5D24-D7FCF0F6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5659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chemeClr val="tx2"/>
                </a:solidFill>
                <a:latin typeface="Asap" panose="020B0604020202020204" charset="0"/>
              </a:rPr>
              <a:t>Modern Iron Catalyst boosts the Haber Process</a:t>
            </a:r>
            <a:endParaRPr lang="en-GB" dirty="0"/>
          </a:p>
        </p:txBody>
      </p:sp>
      <p:sp>
        <p:nvSpPr>
          <p:cNvPr id="4" name="Content Placeholder 25">
            <a:extLst>
              <a:ext uri="{FF2B5EF4-FFF2-40B4-BE49-F238E27FC236}">
                <a16:creationId xmlns:a16="http://schemas.microsoft.com/office/drawing/2014/main" id="{3FAC6A22-2A68-1989-36BA-9CE568A177D4}"/>
              </a:ext>
            </a:extLst>
          </p:cNvPr>
          <p:cNvSpPr txBox="1">
            <a:spLocks/>
          </p:cNvSpPr>
          <p:nvPr/>
        </p:nvSpPr>
        <p:spPr>
          <a:xfrm>
            <a:off x="501944" y="1503966"/>
            <a:ext cx="9873956" cy="2613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sap" panose="020B0604020202020204" charset="0"/>
              </a:rPr>
              <a:t>The Haber process produces ammonia (NH</a:t>
            </a:r>
            <a:r>
              <a:rPr lang="en-GB" sz="1600" baseline="-25000" dirty="0">
                <a:latin typeface="Asap" panose="020B0604020202020204" charset="0"/>
              </a:rPr>
              <a:t>3</a:t>
            </a:r>
            <a:r>
              <a:rPr lang="en-GB" sz="1600" dirty="0">
                <a:latin typeface="Asap" panose="020B0604020202020204" charset="0"/>
              </a:rPr>
              <a:t>) for fertilisers.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sap" panose="020B0604020202020204" charset="0"/>
              </a:rPr>
              <a:t>Improving the efficiency and yield per catalyst volume has been challenging.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sap" panose="020B0604020202020204" charset="0"/>
              </a:rPr>
              <a:t>Scientists have developed a new iron-based catalyst for making ammonia. Unlike the traditional Haber catalyst, this one has </a:t>
            </a:r>
            <a:r>
              <a:rPr lang="en-GB" sz="1600" b="1" dirty="0">
                <a:latin typeface="Asap" panose="020B0604020202020204" charset="0"/>
              </a:rPr>
              <a:t>large iron particles coated with aluminium hydride (AlH₃) and potassium (K)</a:t>
            </a:r>
            <a:r>
              <a:rPr lang="en-GB" sz="1600" dirty="0">
                <a:latin typeface="Asap" panose="020B0604020202020204" charset="0"/>
              </a:rPr>
              <a:t>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sap" panose="020B0604020202020204" charset="0"/>
              </a:rPr>
              <a:t>It produces </a:t>
            </a:r>
            <a:r>
              <a:rPr lang="en-GB" sz="1600" b="1" dirty="0">
                <a:latin typeface="Asap" panose="020B0604020202020204" charset="0"/>
              </a:rPr>
              <a:t>3× more ammonia per reactor volume</a:t>
            </a:r>
            <a:r>
              <a:rPr lang="en-GB" sz="1600" dirty="0">
                <a:latin typeface="Asap" panose="020B0604020202020204" charset="0"/>
              </a:rPr>
              <a:t>.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sap" panose="020B0604020202020204" charset="0"/>
              </a:rPr>
              <a:t>Works well at </a:t>
            </a:r>
            <a:r>
              <a:rPr lang="en-GB" sz="1600" b="1" dirty="0">
                <a:latin typeface="Asap" panose="020B0604020202020204" charset="0"/>
              </a:rPr>
              <a:t>lower temperatures (50–200 °C) </a:t>
            </a:r>
            <a:r>
              <a:rPr lang="en-GB" sz="1600" dirty="0">
                <a:latin typeface="Asap" panose="020B0604020202020204" charset="0"/>
              </a:rPr>
              <a:t>compared to the usual 450 °C.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sap" panose="020B0604020202020204" charset="0"/>
              </a:rPr>
              <a:t>More efficient and sustainable, with lower energy use and less CO₂.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2FCB77-3CD9-82A5-E0F5-2122659CF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85275"/>
              </p:ext>
            </p:extLst>
          </p:nvPr>
        </p:nvGraphicFramePr>
        <p:xfrm>
          <a:off x="6114679" y="4304317"/>
          <a:ext cx="4321721" cy="28346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36978">
                  <a:extLst>
                    <a:ext uri="{9D8B030D-6E8A-4147-A177-3AD203B41FA5}">
                      <a16:colId xmlns:a16="http://schemas.microsoft.com/office/drawing/2014/main" val="640825193"/>
                    </a:ext>
                  </a:extLst>
                </a:gridCol>
                <a:gridCol w="1524407">
                  <a:extLst>
                    <a:ext uri="{9D8B030D-6E8A-4147-A177-3AD203B41FA5}">
                      <a16:colId xmlns:a16="http://schemas.microsoft.com/office/drawing/2014/main" val="3557904313"/>
                    </a:ext>
                  </a:extLst>
                </a:gridCol>
                <a:gridCol w="1560336">
                  <a:extLst>
                    <a:ext uri="{9D8B030D-6E8A-4147-A177-3AD203B41FA5}">
                      <a16:colId xmlns:a16="http://schemas.microsoft.com/office/drawing/2014/main" val="511957272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Haber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Modern Catalyst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83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sap" panose="020B0604020202020204" charset="0"/>
                        </a:rPr>
                        <a:t>Catalyst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Iron with Al</a:t>
                      </a:r>
                      <a:r>
                        <a:rPr lang="en-GB" sz="1200" baseline="-25000" noProof="0" dirty="0"/>
                        <a:t>2</a:t>
                      </a:r>
                      <a:r>
                        <a:rPr lang="en-GB" sz="1200" noProof="0" dirty="0"/>
                        <a:t>O</a:t>
                      </a:r>
                      <a:r>
                        <a:rPr lang="en-GB" sz="1200" baseline="-25000" noProof="0" dirty="0"/>
                        <a:t>3</a:t>
                      </a:r>
                      <a:r>
                        <a:rPr lang="en-GB" sz="1200" noProof="0" dirty="0"/>
                        <a:t> and K</a:t>
                      </a:r>
                      <a:r>
                        <a:rPr lang="en-GB" sz="1200" baseline="-25000" noProof="0" dirty="0"/>
                        <a:t>2</a:t>
                      </a:r>
                      <a:r>
                        <a:rPr lang="en-GB" sz="1200" noProof="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noProof="0" dirty="0"/>
                        <a:t>Iron with promoters (AlH, 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29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sap" panose="020B0604020202020204" charset="0"/>
                        </a:rPr>
                        <a:t>Reaction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450 </a:t>
                      </a:r>
                      <a:r>
                        <a:rPr lang="en-GB" sz="1200" baseline="30000" noProof="0" dirty="0" err="1"/>
                        <a:t>o</a:t>
                      </a:r>
                      <a:r>
                        <a:rPr lang="en-GB" sz="1200" noProof="0" dirty="0" err="1"/>
                        <a:t>C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50 – 200 </a:t>
                      </a:r>
                      <a:r>
                        <a:rPr lang="en-GB" sz="1200" baseline="30000" noProof="0" dirty="0" err="1"/>
                        <a:t>o</a:t>
                      </a:r>
                      <a:r>
                        <a:rPr lang="en-GB" sz="1200" noProof="0" dirty="0" err="1"/>
                        <a:t>C</a:t>
                      </a:r>
                      <a:endParaRPr lang="en-GB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314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sap" panose="020B0604020202020204" charset="0"/>
                        </a:rPr>
                        <a:t>Efficiency and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Higher temperature and pressure to maintain output = less sustainable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Less energy = less fossil fuel use and CO</a:t>
                      </a:r>
                      <a:r>
                        <a:rPr lang="en-GB" sz="1200" baseline="-25000" noProof="0" dirty="0"/>
                        <a:t>2</a:t>
                      </a:r>
                      <a:r>
                        <a:rPr lang="en-GB" sz="1200" noProof="0" dirty="0"/>
                        <a:t> emissions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43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noProof="0" dirty="0">
                          <a:latin typeface="Asap" panose="020B0604020202020204" charset="0"/>
                        </a:rPr>
                        <a:t>Reactions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Reversible, lower temperatures for better yield but slower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Faster rate without needing high temperatures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909419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52BC91E-2E93-CC1D-BBAD-3783CC250037}"/>
              </a:ext>
            </a:extLst>
          </p:cNvPr>
          <p:cNvGrpSpPr/>
          <p:nvPr/>
        </p:nvGrpSpPr>
        <p:grpSpPr>
          <a:xfrm>
            <a:off x="1170624" y="4292413"/>
            <a:ext cx="2849068" cy="2746017"/>
            <a:chOff x="7496594" y="4210670"/>
            <a:chExt cx="2849068" cy="27460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214CF3C-263B-6B9B-ACCE-CA0BDC451F86}"/>
                </a:ext>
              </a:extLst>
            </p:cNvPr>
            <p:cNvGrpSpPr/>
            <p:nvPr/>
          </p:nvGrpSpPr>
          <p:grpSpPr>
            <a:xfrm>
              <a:off x="8644209" y="5055171"/>
              <a:ext cx="1701453" cy="1901516"/>
              <a:chOff x="8644209" y="5055171"/>
              <a:chExt cx="1701453" cy="190151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7FD4592-66D5-A214-C542-C5DA38399069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5D28264-69D9-E267-4045-95854516977B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A106A0A-E924-4585-CE2D-9A26342AA617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C368AB4-BA74-D44F-2F73-FEF974B052C0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B4B720C-3D6E-88F1-FE02-DD850E56A3A0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C8DFAEE-E292-2247-010C-F65941F8D5E4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7D1A4D5-2E33-9C2E-51F3-0924EB4247A8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8C89F1-9067-C308-D977-B642D5D69CB7}"/>
                </a:ext>
              </a:extLst>
            </p:cNvPr>
            <p:cNvGrpSpPr/>
            <p:nvPr/>
          </p:nvGrpSpPr>
          <p:grpSpPr>
            <a:xfrm>
              <a:off x="8530919" y="4770793"/>
              <a:ext cx="1701453" cy="1901516"/>
              <a:chOff x="8644209" y="5055171"/>
              <a:chExt cx="1701453" cy="190151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A7DDD40-C872-D359-C11E-C139B489619C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1D3851C-031F-85A3-4B19-E7329203F0B8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840E499-085C-5D97-CB20-0FE9E3C2BCD6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0C93488-FBD8-E691-38E7-7960F1FA772F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C47760E-8EBA-0193-1984-2F81564047CF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2B0F32-03EA-711C-A9E3-E33F4B54D6C5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333D5F3-8D8A-EF18-49B7-3231F200A80C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675AC31-8D2B-8B58-6AAD-AD9E144F396A}"/>
                </a:ext>
              </a:extLst>
            </p:cNvPr>
            <p:cNvGrpSpPr/>
            <p:nvPr/>
          </p:nvGrpSpPr>
          <p:grpSpPr>
            <a:xfrm>
              <a:off x="8158869" y="4750371"/>
              <a:ext cx="1701453" cy="1901516"/>
              <a:chOff x="8644209" y="5055171"/>
              <a:chExt cx="1701453" cy="190151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C6076E4-89B3-2572-F20E-FE9F0A5FBA17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1DBED83-4E8F-0278-4059-6D9A669D51FA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50E2CF0-85DD-A8D0-B046-A7C97619B023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2C8B679-D652-D184-2229-B0D702386464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1CAFC96-EAA0-273E-869C-A6A996E0B786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044CB21-5E20-AEA0-575E-2EDA914958B7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6DE44E0-C861-BA3A-9171-4863538C830E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04E48D-81DA-B6C1-DC28-2D4E2FC48EAC}"/>
                </a:ext>
              </a:extLst>
            </p:cNvPr>
            <p:cNvGrpSpPr/>
            <p:nvPr/>
          </p:nvGrpSpPr>
          <p:grpSpPr>
            <a:xfrm>
              <a:off x="7995403" y="4475677"/>
              <a:ext cx="1701453" cy="1901516"/>
              <a:chOff x="8644209" y="5055171"/>
              <a:chExt cx="1701453" cy="190151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6164672-B0C0-D76C-8DEE-339F527CFC10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AD03B87-CA31-916B-AC2E-7966C599556F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8919048-F659-0ECE-4B9C-C066B31B6CE7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221289E-9AEE-F33A-AD11-C6CD0602CAE0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7AB9390-EBBB-C7DF-04A8-8A1DBA0A2612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000D838-E229-4232-85CA-66DBC1C005E5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D1C4721-2B2C-8527-993F-914C919AEBE1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8E84BD-2573-1107-8D5F-946D57522633}"/>
                </a:ext>
              </a:extLst>
            </p:cNvPr>
            <p:cNvGrpSpPr/>
            <p:nvPr/>
          </p:nvGrpSpPr>
          <p:grpSpPr>
            <a:xfrm>
              <a:off x="7645249" y="4476278"/>
              <a:ext cx="1701453" cy="1901516"/>
              <a:chOff x="8644209" y="5055171"/>
              <a:chExt cx="1701453" cy="1901516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195E6DA-9B77-F6E7-FC8A-43142E884EC4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C6031D8-02A3-842C-BFEE-6FA11F5D1129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B706C76-0536-EFB6-770B-55BB18AB4A26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E6B7BF7-9B99-358C-D152-E9F4ECB1A285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089F4C-B766-D091-1A46-AEA492CEBBAE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941777D-D59D-1F8E-3D21-ECCDDA6A5E43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557A611-4985-44A3-E34C-FBC627066F68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88E544-C5AD-3EE4-0C34-C7CB8A55A6A2}"/>
                </a:ext>
              </a:extLst>
            </p:cNvPr>
            <p:cNvGrpSpPr/>
            <p:nvPr/>
          </p:nvGrpSpPr>
          <p:grpSpPr>
            <a:xfrm>
              <a:off x="7496594" y="4210670"/>
              <a:ext cx="1701453" cy="1901516"/>
              <a:chOff x="8644209" y="5055171"/>
              <a:chExt cx="1701453" cy="190151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729FD00-13C1-2271-B884-E7E55574218D}"/>
                  </a:ext>
                </a:extLst>
              </p:cNvPr>
              <p:cNvSpPr/>
              <p:nvPr/>
            </p:nvSpPr>
            <p:spPr>
              <a:xfrm>
                <a:off x="9088689" y="611065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39C7C03-1E68-61D2-C4AB-F0B0A3F6EA50}"/>
                  </a:ext>
                </a:extLst>
              </p:cNvPr>
              <p:cNvSpPr/>
              <p:nvPr/>
            </p:nvSpPr>
            <p:spPr>
              <a:xfrm>
                <a:off x="9321813" y="585254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592D507-0ABD-FD70-8EFA-D1107C08EAE1}"/>
                  </a:ext>
                </a:extLst>
              </p:cNvPr>
              <p:cNvSpPr/>
              <p:nvPr/>
            </p:nvSpPr>
            <p:spPr>
              <a:xfrm>
                <a:off x="8875813" y="6377794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64CD179-8109-D7FD-F111-EE1E97C51937}"/>
                  </a:ext>
                </a:extLst>
              </p:cNvPr>
              <p:cNvSpPr/>
              <p:nvPr/>
            </p:nvSpPr>
            <p:spPr>
              <a:xfrm>
                <a:off x="8644209" y="6651887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04B8C7-6E75-CB9D-B71B-8E0987C5F201}"/>
                  </a:ext>
                </a:extLst>
              </p:cNvPr>
              <p:cNvSpPr/>
              <p:nvPr/>
            </p:nvSpPr>
            <p:spPr>
              <a:xfrm>
                <a:off x="9537454" y="5585295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E0DFA56-2F10-037D-488D-3A9F8C15CDE9}"/>
                  </a:ext>
                </a:extLst>
              </p:cNvPr>
              <p:cNvSpPr/>
              <p:nvPr/>
            </p:nvSpPr>
            <p:spPr>
              <a:xfrm>
                <a:off x="9980956" y="5055171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973676-38FD-13E5-DF1B-5212E7C6EA73}"/>
                  </a:ext>
                </a:extLst>
              </p:cNvPr>
              <p:cNvSpPr/>
              <p:nvPr/>
            </p:nvSpPr>
            <p:spPr>
              <a:xfrm>
                <a:off x="9766300" y="5321300"/>
                <a:ext cx="364706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noProof="0" dirty="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1DE76D-9A5E-297B-86AA-35DDDC967545}"/>
              </a:ext>
            </a:extLst>
          </p:cNvPr>
          <p:cNvGrpSpPr/>
          <p:nvPr/>
        </p:nvGrpSpPr>
        <p:grpSpPr>
          <a:xfrm>
            <a:off x="920450" y="4422058"/>
            <a:ext cx="685800" cy="486401"/>
            <a:chOff x="5941324" y="3952533"/>
            <a:chExt cx="685800" cy="48640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E96352B-01DA-49FA-88C8-E20FCC9A48C3}"/>
                </a:ext>
              </a:extLst>
            </p:cNvPr>
            <p:cNvSpPr/>
            <p:nvPr/>
          </p:nvSpPr>
          <p:spPr>
            <a:xfrm>
              <a:off x="5941324" y="4134134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DC0E9E-E772-E4D4-1072-3E57F43FCE7C}"/>
                </a:ext>
              </a:extLst>
            </p:cNvPr>
            <p:cNvSpPr/>
            <p:nvPr/>
          </p:nvSpPr>
          <p:spPr>
            <a:xfrm>
              <a:off x="6262418" y="3952533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009BAE-AEF2-5350-59A5-F0902B3F5470}"/>
              </a:ext>
            </a:extLst>
          </p:cNvPr>
          <p:cNvGrpSpPr/>
          <p:nvPr/>
        </p:nvGrpSpPr>
        <p:grpSpPr>
          <a:xfrm rot="18701475">
            <a:off x="411423" y="5410790"/>
            <a:ext cx="448382" cy="234755"/>
            <a:chOff x="5857648" y="5491325"/>
            <a:chExt cx="448382" cy="234755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2198019-11E6-BD0F-DE2A-31D7E8734049}"/>
                </a:ext>
              </a:extLst>
            </p:cNvPr>
            <p:cNvSpPr/>
            <p:nvPr/>
          </p:nvSpPr>
          <p:spPr>
            <a:xfrm>
              <a:off x="5857648" y="5491325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9B7FE06-541F-6E02-3098-901E91C8352B}"/>
                </a:ext>
              </a:extLst>
            </p:cNvPr>
            <p:cNvSpPr/>
            <p:nvPr/>
          </p:nvSpPr>
          <p:spPr>
            <a:xfrm>
              <a:off x="6081839" y="5538714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19FECF-9A53-A1EC-2450-B8BDC20A311E}"/>
              </a:ext>
            </a:extLst>
          </p:cNvPr>
          <p:cNvGrpSpPr/>
          <p:nvPr/>
        </p:nvGrpSpPr>
        <p:grpSpPr>
          <a:xfrm>
            <a:off x="1926719" y="4753210"/>
            <a:ext cx="1507649" cy="1107012"/>
            <a:chOff x="8112545" y="4862395"/>
            <a:chExt cx="1507649" cy="110701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D216E1B-6741-C783-4EC9-E06172874050}"/>
                </a:ext>
              </a:extLst>
            </p:cNvPr>
            <p:cNvSpPr/>
            <p:nvPr/>
          </p:nvSpPr>
          <p:spPr>
            <a:xfrm>
              <a:off x="8642498" y="5749645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D325DFB-EFFD-B49F-DBEE-3E9D102AF1C6}"/>
                </a:ext>
              </a:extLst>
            </p:cNvPr>
            <p:cNvSpPr/>
            <p:nvPr/>
          </p:nvSpPr>
          <p:spPr>
            <a:xfrm>
              <a:off x="8167163" y="5474999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A59AD91-9DF8-96F0-3722-8BA601309BDD}"/>
                </a:ext>
              </a:extLst>
            </p:cNvPr>
            <p:cNvSpPr/>
            <p:nvPr/>
          </p:nvSpPr>
          <p:spPr>
            <a:xfrm>
              <a:off x="8112545" y="5594756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F226297-70FD-8923-F2E9-FAD7A3BFA5AE}"/>
                </a:ext>
              </a:extLst>
            </p:cNvPr>
            <p:cNvSpPr/>
            <p:nvPr/>
          </p:nvSpPr>
          <p:spPr>
            <a:xfrm>
              <a:off x="8412174" y="5677354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D9E92FF-19BC-2BFF-770E-8246BC743646}"/>
                </a:ext>
              </a:extLst>
            </p:cNvPr>
            <p:cNvSpPr/>
            <p:nvPr/>
          </p:nvSpPr>
          <p:spPr>
            <a:xfrm>
              <a:off x="8344015" y="5413686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8A89EC5-CE19-34CC-E0D6-0772A9F90DB8}"/>
                </a:ext>
              </a:extLst>
            </p:cNvPr>
            <p:cNvSpPr/>
            <p:nvPr/>
          </p:nvSpPr>
          <p:spPr>
            <a:xfrm>
              <a:off x="8204409" y="5165583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1054B2B-D485-1A0B-E9D7-40534687E377}"/>
                </a:ext>
              </a:extLst>
            </p:cNvPr>
            <p:cNvSpPr/>
            <p:nvPr/>
          </p:nvSpPr>
          <p:spPr>
            <a:xfrm>
              <a:off x="8427569" y="4981023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7D38462-1B07-F7D2-0270-D3E99336272E}"/>
                </a:ext>
              </a:extLst>
            </p:cNvPr>
            <p:cNvSpPr/>
            <p:nvPr/>
          </p:nvSpPr>
          <p:spPr>
            <a:xfrm>
              <a:off x="8792050" y="5711622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83AA369-8D8C-15C5-AFCE-0394849C736A}"/>
                </a:ext>
              </a:extLst>
            </p:cNvPr>
            <p:cNvSpPr/>
            <p:nvPr/>
          </p:nvSpPr>
          <p:spPr>
            <a:xfrm>
              <a:off x="8626171" y="5485977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1305E64-4DF4-8DBB-D3DD-34593F521062}"/>
                </a:ext>
              </a:extLst>
            </p:cNvPr>
            <p:cNvSpPr/>
            <p:nvPr/>
          </p:nvSpPr>
          <p:spPr>
            <a:xfrm>
              <a:off x="8913905" y="5465863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B29DD93-469B-A4F3-6D4F-E4E23AD79A1A}"/>
                </a:ext>
              </a:extLst>
            </p:cNvPr>
            <p:cNvSpPr/>
            <p:nvPr/>
          </p:nvSpPr>
          <p:spPr>
            <a:xfrm>
              <a:off x="9123310" y="5634279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6AD2C00-4B51-1141-74EE-F90457DB359C}"/>
                </a:ext>
              </a:extLst>
            </p:cNvPr>
            <p:cNvSpPr/>
            <p:nvPr/>
          </p:nvSpPr>
          <p:spPr>
            <a:xfrm>
              <a:off x="9174382" y="5347028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E642A1A-6729-15CC-9245-9CC2A082BFD4}"/>
                </a:ext>
              </a:extLst>
            </p:cNvPr>
            <p:cNvSpPr/>
            <p:nvPr/>
          </p:nvSpPr>
          <p:spPr>
            <a:xfrm>
              <a:off x="8726789" y="4963686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16B0CB4-0BC7-5A3F-3C9A-F105BEE484E3}"/>
                </a:ext>
              </a:extLst>
            </p:cNvPr>
            <p:cNvSpPr/>
            <p:nvPr/>
          </p:nvSpPr>
          <p:spPr>
            <a:xfrm>
              <a:off x="9011625" y="4888752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721FE33-0EA4-4A58-87BA-41DAF7881F0A}"/>
                </a:ext>
              </a:extLst>
            </p:cNvPr>
            <p:cNvSpPr/>
            <p:nvPr/>
          </p:nvSpPr>
          <p:spPr>
            <a:xfrm>
              <a:off x="9201090" y="5100266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317B752-D4A6-6902-19B8-5CFEE3872CFD}"/>
                </a:ext>
              </a:extLst>
            </p:cNvPr>
            <p:cNvSpPr/>
            <p:nvPr/>
          </p:nvSpPr>
          <p:spPr>
            <a:xfrm>
              <a:off x="8328933" y="5646387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CE1AF6E-F3F8-EEA2-175B-1933CF9409D6}"/>
                </a:ext>
              </a:extLst>
            </p:cNvPr>
            <p:cNvSpPr/>
            <p:nvPr/>
          </p:nvSpPr>
          <p:spPr>
            <a:xfrm>
              <a:off x="8271217" y="5379568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3D6BB21-767F-FA32-FAF0-4F3E45BF58ED}"/>
                </a:ext>
              </a:extLst>
            </p:cNvPr>
            <p:cNvSpPr/>
            <p:nvPr/>
          </p:nvSpPr>
          <p:spPr>
            <a:xfrm>
              <a:off x="8538791" y="5407803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6BA17BC-542D-6286-A1F2-11700601014F}"/>
                </a:ext>
              </a:extLst>
            </p:cNvPr>
            <p:cNvSpPr/>
            <p:nvPr/>
          </p:nvSpPr>
          <p:spPr>
            <a:xfrm>
              <a:off x="8553252" y="5212441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A01867E-AB12-D51F-EDA3-A7CA2CC05CBE}"/>
                </a:ext>
              </a:extLst>
            </p:cNvPr>
            <p:cNvSpPr/>
            <p:nvPr/>
          </p:nvSpPr>
          <p:spPr>
            <a:xfrm>
              <a:off x="8423894" y="5226695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B81EFC5-D7B2-697C-952D-C5A4AC65B70C}"/>
                </a:ext>
              </a:extLst>
            </p:cNvPr>
            <p:cNvSpPr/>
            <p:nvPr/>
          </p:nvSpPr>
          <p:spPr>
            <a:xfrm>
              <a:off x="8613468" y="5083684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AFE97BE-126A-B7D1-2A22-E93BA237BA1A}"/>
                </a:ext>
              </a:extLst>
            </p:cNvPr>
            <p:cNvSpPr/>
            <p:nvPr/>
          </p:nvSpPr>
          <p:spPr>
            <a:xfrm>
              <a:off x="8785805" y="5367184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667DAB3-0913-B762-E0F9-CF57A5510517}"/>
                </a:ext>
              </a:extLst>
            </p:cNvPr>
            <p:cNvSpPr/>
            <p:nvPr/>
          </p:nvSpPr>
          <p:spPr>
            <a:xfrm>
              <a:off x="8803134" y="5176636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FFF0861-824C-F254-5CC3-A2C119EC0EC8}"/>
                </a:ext>
              </a:extLst>
            </p:cNvPr>
            <p:cNvSpPr/>
            <p:nvPr/>
          </p:nvSpPr>
          <p:spPr>
            <a:xfrm>
              <a:off x="8870547" y="5193438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D0F226D-752D-CEBD-70A1-8A75D7BE047F}"/>
                </a:ext>
              </a:extLst>
            </p:cNvPr>
            <p:cNvSpPr/>
            <p:nvPr/>
          </p:nvSpPr>
          <p:spPr>
            <a:xfrm>
              <a:off x="8499422" y="5606966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EA3975E-1EE6-1A96-2F86-453185A2E987}"/>
                </a:ext>
              </a:extLst>
            </p:cNvPr>
            <p:cNvSpPr/>
            <p:nvPr/>
          </p:nvSpPr>
          <p:spPr>
            <a:xfrm>
              <a:off x="8995707" y="5729710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488CEB2-C606-2B0F-408C-2E244B55244C}"/>
                </a:ext>
              </a:extLst>
            </p:cNvPr>
            <p:cNvSpPr/>
            <p:nvPr/>
          </p:nvSpPr>
          <p:spPr>
            <a:xfrm>
              <a:off x="8842934" y="5596277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9D8FB8D-1DE2-7DF2-414D-506B26BAF7FC}"/>
                </a:ext>
              </a:extLst>
            </p:cNvPr>
            <p:cNvSpPr/>
            <p:nvPr/>
          </p:nvSpPr>
          <p:spPr>
            <a:xfrm>
              <a:off x="9128888" y="5549268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91C30C5-7806-4ED6-6B74-F2BE81234EA5}"/>
                </a:ext>
              </a:extLst>
            </p:cNvPr>
            <p:cNvSpPr/>
            <p:nvPr/>
          </p:nvSpPr>
          <p:spPr>
            <a:xfrm>
              <a:off x="9083025" y="5321068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2F72987-3451-D657-6D3C-4E74413C62D5}"/>
                </a:ext>
              </a:extLst>
            </p:cNvPr>
            <p:cNvSpPr/>
            <p:nvPr/>
          </p:nvSpPr>
          <p:spPr>
            <a:xfrm>
              <a:off x="8966131" y="5083328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D21E13D-AA6D-F881-C712-A101E92D26ED}"/>
                </a:ext>
              </a:extLst>
            </p:cNvPr>
            <p:cNvSpPr/>
            <p:nvPr/>
          </p:nvSpPr>
          <p:spPr>
            <a:xfrm>
              <a:off x="9128628" y="5150184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F67E2B47-0D1C-F733-EA59-00B11811E5B9}"/>
                </a:ext>
              </a:extLst>
            </p:cNvPr>
            <p:cNvSpPr/>
            <p:nvPr/>
          </p:nvSpPr>
          <p:spPr>
            <a:xfrm>
              <a:off x="9367686" y="5387940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B32C43A-C534-0CF3-F46D-76F8117DA3D3}"/>
                </a:ext>
              </a:extLst>
            </p:cNvPr>
            <p:cNvSpPr/>
            <p:nvPr/>
          </p:nvSpPr>
          <p:spPr>
            <a:xfrm>
              <a:off x="9338038" y="5512271"/>
              <a:ext cx="282156" cy="25778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3A253AE-F659-5381-A978-868F73F74D63}"/>
                </a:ext>
              </a:extLst>
            </p:cNvPr>
            <p:cNvSpPr/>
            <p:nvPr/>
          </p:nvSpPr>
          <p:spPr>
            <a:xfrm>
              <a:off x="9234397" y="4967887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58D5CC9-7BB2-FFDA-6B20-AE6F5DF9C814}"/>
                </a:ext>
              </a:extLst>
            </p:cNvPr>
            <p:cNvSpPr/>
            <p:nvPr/>
          </p:nvSpPr>
          <p:spPr>
            <a:xfrm>
              <a:off x="8856457" y="4862395"/>
              <a:ext cx="177703" cy="16235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F12D4C14-5B31-7C0B-FCD4-DB3F404EA238}"/>
              </a:ext>
            </a:extLst>
          </p:cNvPr>
          <p:cNvSpPr txBox="1"/>
          <p:nvPr/>
        </p:nvSpPr>
        <p:spPr>
          <a:xfrm>
            <a:off x="905329" y="4210633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noProof="0" dirty="0"/>
              <a:t>N</a:t>
            </a:r>
            <a:r>
              <a:rPr lang="en-GB" sz="1600" baseline="-25000" noProof="0" dirty="0"/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B0A9EC0-74D3-FC57-784F-4FA4AD63D449}"/>
              </a:ext>
            </a:extLst>
          </p:cNvPr>
          <p:cNvSpPr txBox="1"/>
          <p:nvPr/>
        </p:nvSpPr>
        <p:spPr>
          <a:xfrm>
            <a:off x="293189" y="5096897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noProof="0" dirty="0"/>
              <a:t>H</a:t>
            </a:r>
            <a:r>
              <a:rPr lang="en-GB" sz="1600" baseline="-25000" noProof="0" dirty="0"/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97779A8-D465-E8D3-537C-C008D95BC6FA}"/>
              </a:ext>
            </a:extLst>
          </p:cNvPr>
          <p:cNvSpPr txBox="1"/>
          <p:nvPr/>
        </p:nvSpPr>
        <p:spPr>
          <a:xfrm>
            <a:off x="2313596" y="6695312"/>
            <a:ext cx="37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noProof="0" dirty="0"/>
              <a:t>Fe</a:t>
            </a:r>
            <a:endParaRPr lang="en-GB" sz="1600" baseline="-25000" noProof="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5DA764B-2317-4AC8-D080-69A1C7DDBCFD}"/>
              </a:ext>
            </a:extLst>
          </p:cNvPr>
          <p:cNvSpPr txBox="1"/>
          <p:nvPr/>
        </p:nvSpPr>
        <p:spPr>
          <a:xfrm>
            <a:off x="3175425" y="3980425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noProof="0" dirty="0"/>
              <a:t>AlH</a:t>
            </a:r>
            <a:endParaRPr lang="en-GB" sz="1600" baseline="-25000" noProof="0" dirty="0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F8C5E64-7FDB-3E5E-D86F-3DA571533BC1}"/>
              </a:ext>
            </a:extLst>
          </p:cNvPr>
          <p:cNvCxnSpPr>
            <a:stCxn id="100" idx="2"/>
          </p:cNvCxnSpPr>
          <p:nvPr/>
        </p:nvCxnSpPr>
        <p:spPr>
          <a:xfrm flipH="1">
            <a:off x="2950442" y="4318979"/>
            <a:ext cx="463991" cy="5721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C086DE9-D32C-7C69-7AD1-DBFE020E8C32}"/>
              </a:ext>
            </a:extLst>
          </p:cNvPr>
          <p:cNvGrpSpPr/>
          <p:nvPr/>
        </p:nvGrpSpPr>
        <p:grpSpPr>
          <a:xfrm>
            <a:off x="2070351" y="5501888"/>
            <a:ext cx="743265" cy="601257"/>
            <a:chOff x="5941324" y="3837677"/>
            <a:chExt cx="743265" cy="601257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A6242E5-1F3F-3EEC-4ED9-5F980CA1E04B}"/>
                </a:ext>
              </a:extLst>
            </p:cNvPr>
            <p:cNvSpPr/>
            <p:nvPr/>
          </p:nvSpPr>
          <p:spPr>
            <a:xfrm>
              <a:off x="5941324" y="4134134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FED575-D2F8-E60F-8508-32787013D34F}"/>
                </a:ext>
              </a:extLst>
            </p:cNvPr>
            <p:cNvSpPr/>
            <p:nvPr/>
          </p:nvSpPr>
          <p:spPr>
            <a:xfrm>
              <a:off x="6319883" y="3837677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9630DA5-1010-649B-1A7F-A266C33FF4C4}"/>
              </a:ext>
            </a:extLst>
          </p:cNvPr>
          <p:cNvGrpSpPr/>
          <p:nvPr/>
        </p:nvGrpSpPr>
        <p:grpSpPr>
          <a:xfrm rot="20179665">
            <a:off x="1878534" y="6282405"/>
            <a:ext cx="642048" cy="224002"/>
            <a:chOff x="5857648" y="5491325"/>
            <a:chExt cx="642048" cy="224002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933A382-5059-695C-A846-0BB1D5A0CBD8}"/>
                </a:ext>
              </a:extLst>
            </p:cNvPr>
            <p:cNvSpPr/>
            <p:nvPr/>
          </p:nvSpPr>
          <p:spPr>
            <a:xfrm>
              <a:off x="5857648" y="5491325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D88B569-9583-215A-68FA-49C1BFE36F0A}"/>
                </a:ext>
              </a:extLst>
            </p:cNvPr>
            <p:cNvSpPr/>
            <p:nvPr/>
          </p:nvSpPr>
          <p:spPr>
            <a:xfrm>
              <a:off x="6275505" y="5527961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3E18D94-46A8-EA1D-629B-3C4F4B376924}"/>
              </a:ext>
            </a:extLst>
          </p:cNvPr>
          <p:cNvGrpSpPr/>
          <p:nvPr/>
        </p:nvGrpSpPr>
        <p:grpSpPr>
          <a:xfrm>
            <a:off x="2946678" y="5710918"/>
            <a:ext cx="540675" cy="396975"/>
            <a:chOff x="9223668" y="5906509"/>
            <a:chExt cx="540675" cy="39697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2447C29-F833-91C9-FCBC-93A5288685CF}"/>
                </a:ext>
              </a:extLst>
            </p:cNvPr>
            <p:cNvSpPr/>
            <p:nvPr/>
          </p:nvSpPr>
          <p:spPr>
            <a:xfrm>
              <a:off x="9223668" y="5906509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B1F1CDB-7BA6-98DE-2563-260A4297591B}"/>
                </a:ext>
              </a:extLst>
            </p:cNvPr>
            <p:cNvSpPr/>
            <p:nvPr/>
          </p:nvSpPr>
          <p:spPr>
            <a:xfrm>
              <a:off x="9540152" y="5906509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643C5C8C-4C41-1693-F99C-3EF521704F5E}"/>
                </a:ext>
              </a:extLst>
            </p:cNvPr>
            <p:cNvSpPr/>
            <p:nvPr/>
          </p:nvSpPr>
          <p:spPr>
            <a:xfrm>
              <a:off x="9314277" y="5936010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2815B85-4BE2-E33F-77B0-72FD30AA9DCF}"/>
                </a:ext>
              </a:extLst>
            </p:cNvPr>
            <p:cNvSpPr/>
            <p:nvPr/>
          </p:nvSpPr>
          <p:spPr>
            <a:xfrm>
              <a:off x="9359759" y="6116118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3FA0124-B6A1-9186-F462-63690A7F0576}"/>
              </a:ext>
            </a:extLst>
          </p:cNvPr>
          <p:cNvGrpSpPr/>
          <p:nvPr/>
        </p:nvGrpSpPr>
        <p:grpSpPr>
          <a:xfrm>
            <a:off x="4017965" y="4659527"/>
            <a:ext cx="530558" cy="483496"/>
            <a:chOff x="10294955" y="4855118"/>
            <a:chExt cx="530558" cy="483496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EDEAC9B-54E7-3DAF-DA1E-F2178B516618}"/>
                </a:ext>
              </a:extLst>
            </p:cNvPr>
            <p:cNvSpPr/>
            <p:nvPr/>
          </p:nvSpPr>
          <p:spPr>
            <a:xfrm>
              <a:off x="10601322" y="5151248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380960A-214A-D66F-1232-8D3C7FA8E46E}"/>
                </a:ext>
              </a:extLst>
            </p:cNvPr>
            <p:cNvSpPr/>
            <p:nvPr/>
          </p:nvSpPr>
          <p:spPr>
            <a:xfrm>
              <a:off x="10443809" y="4855118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6BE758CB-D0E8-F9F8-3FD2-AB5AED09E5A9}"/>
                </a:ext>
              </a:extLst>
            </p:cNvPr>
            <p:cNvSpPr/>
            <p:nvPr/>
          </p:nvSpPr>
          <p:spPr>
            <a:xfrm>
              <a:off x="10382903" y="4967037"/>
              <a:ext cx="364706" cy="3048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8C75A19-3662-89FB-43D2-F0D81B6F7A78}"/>
                </a:ext>
              </a:extLst>
            </p:cNvPr>
            <p:cNvSpPr/>
            <p:nvPr/>
          </p:nvSpPr>
          <p:spPr>
            <a:xfrm>
              <a:off x="10294955" y="5050092"/>
              <a:ext cx="224191" cy="1873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noProof="0" dirty="0"/>
            </a:p>
          </p:txBody>
        </p:sp>
      </p:grpSp>
      <p:cxnSp>
        <p:nvCxnSpPr>
          <p:cNvPr id="118" name="Connector: Curved 117">
            <a:extLst>
              <a:ext uri="{FF2B5EF4-FFF2-40B4-BE49-F238E27FC236}">
                <a16:creationId xmlns:a16="http://schemas.microsoft.com/office/drawing/2014/main" id="{7BDBD527-8919-58EC-BFF1-D523D967E4AC}"/>
              </a:ext>
            </a:extLst>
          </p:cNvPr>
          <p:cNvCxnSpPr>
            <a:cxnSpLocks/>
            <a:endCxn id="65" idx="2"/>
          </p:cNvCxnSpPr>
          <p:nvPr/>
        </p:nvCxnSpPr>
        <p:spPr>
          <a:xfrm rot="16200000" flipH="1">
            <a:off x="1313236" y="4783950"/>
            <a:ext cx="917496" cy="90872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9" name="Connector: Curved 118">
            <a:extLst>
              <a:ext uri="{FF2B5EF4-FFF2-40B4-BE49-F238E27FC236}">
                <a16:creationId xmlns:a16="http://schemas.microsoft.com/office/drawing/2014/main" id="{38E3388C-B7B5-C6C2-49BB-7C70E874A0BA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714219" y="5639863"/>
            <a:ext cx="1350284" cy="667274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0" name="Connector: Curved 119">
            <a:extLst>
              <a:ext uri="{FF2B5EF4-FFF2-40B4-BE49-F238E27FC236}">
                <a16:creationId xmlns:a16="http://schemas.microsoft.com/office/drawing/2014/main" id="{276C2F4C-F643-0D9D-1126-9D156EE341D2}"/>
              </a:ext>
            </a:extLst>
          </p:cNvPr>
          <p:cNvCxnSpPr>
            <a:stCxn id="36" idx="4"/>
            <a:endCxn id="49" idx="4"/>
          </p:cNvCxnSpPr>
          <p:nvPr/>
        </p:nvCxnSpPr>
        <p:spPr>
          <a:xfrm rot="5400000" flipH="1" flipV="1">
            <a:off x="2602299" y="5883641"/>
            <a:ext cx="220453" cy="931340"/>
          </a:xfrm>
          <a:prstGeom prst="curvedConnector3">
            <a:avLst>
              <a:gd name="adj1" fmla="val -103696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1" name="Connector: Curved 120">
            <a:extLst>
              <a:ext uri="{FF2B5EF4-FFF2-40B4-BE49-F238E27FC236}">
                <a16:creationId xmlns:a16="http://schemas.microsoft.com/office/drawing/2014/main" id="{5AF536B0-8BA4-E48D-AA96-D527062DBD66}"/>
              </a:ext>
            </a:extLst>
          </p:cNvPr>
          <p:cNvCxnSpPr>
            <a:stCxn id="69" idx="3"/>
            <a:endCxn id="42" idx="4"/>
          </p:cNvCxnSpPr>
          <p:nvPr/>
        </p:nvCxnSpPr>
        <p:spPr>
          <a:xfrm rot="16200000" flipH="1">
            <a:off x="2790107" y="5679907"/>
            <a:ext cx="132236" cy="417361"/>
          </a:xfrm>
          <a:prstGeom prst="curvedConnector3">
            <a:avLst>
              <a:gd name="adj1" fmla="val 164827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2" name="Connector: Curved 121">
            <a:extLst>
              <a:ext uri="{FF2B5EF4-FFF2-40B4-BE49-F238E27FC236}">
                <a16:creationId xmlns:a16="http://schemas.microsoft.com/office/drawing/2014/main" id="{32300184-6E26-FA1C-8F6F-5F2C2C40873D}"/>
              </a:ext>
            </a:extLst>
          </p:cNvPr>
          <p:cNvCxnSpPr>
            <a:stCxn id="110" idx="7"/>
            <a:endCxn id="116" idx="4"/>
          </p:cNvCxnSpPr>
          <p:nvPr/>
        </p:nvCxnSpPr>
        <p:spPr>
          <a:xfrm rot="5400000" flipH="1" flipV="1">
            <a:off x="3540338" y="4990430"/>
            <a:ext cx="662111" cy="833745"/>
          </a:xfrm>
          <a:prstGeom prst="curvedConnector3">
            <a:avLst>
              <a:gd name="adj1" fmla="val 26983"/>
            </a:avLst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E70FBF2E-BA01-9357-4B23-BA21264E7329}"/>
              </a:ext>
            </a:extLst>
          </p:cNvPr>
          <p:cNvSpPr txBox="1"/>
          <p:nvPr/>
        </p:nvSpPr>
        <p:spPr>
          <a:xfrm>
            <a:off x="2827560" y="6798917"/>
            <a:ext cx="304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latin typeface="Asap" panose="020B0604020202020204" charset="0"/>
              </a:rPr>
              <a:t>Enhanced electron donation at Fe surface </a:t>
            </a:r>
            <a:r>
              <a:rPr lang="en-GB" sz="1200" noProof="0" dirty="0">
                <a:latin typeface="Asap" panose="020B0604020202020204" charset="0"/>
                <a:sym typeface="Wingdings" panose="05000000000000000000" pitchFamily="2" charset="2"/>
              </a:rPr>
              <a:t> better N</a:t>
            </a:r>
            <a:r>
              <a:rPr lang="en-GB" sz="1200" baseline="-25000" noProof="0" dirty="0">
                <a:latin typeface="Asap" panose="020B0604020202020204" charset="0"/>
                <a:sym typeface="Wingdings" panose="05000000000000000000" pitchFamily="2" charset="2"/>
              </a:rPr>
              <a:t>2 </a:t>
            </a:r>
            <a:r>
              <a:rPr lang="en-GB" sz="1200" noProof="0" dirty="0">
                <a:latin typeface="Asap" panose="020B0604020202020204" charset="0"/>
                <a:sym typeface="Wingdings" panose="05000000000000000000" pitchFamily="2" charset="2"/>
              </a:rPr>
              <a:t>cleavage</a:t>
            </a:r>
            <a:endParaRPr lang="en-GB" sz="1200" noProof="0" dirty="0">
              <a:latin typeface="Asap" panose="020B060402020202020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F147613-4C03-23DF-A964-C790D5549F00}"/>
              </a:ext>
            </a:extLst>
          </p:cNvPr>
          <p:cNvSpPr txBox="1"/>
          <p:nvPr/>
        </p:nvSpPr>
        <p:spPr>
          <a:xfrm>
            <a:off x="3619805" y="5822469"/>
            <a:ext cx="198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latin typeface="Asap" panose="020B0604020202020204" charset="0"/>
              </a:rPr>
              <a:t>Inverse structure: metallic Fe particles with AlH</a:t>
            </a:r>
            <a:endParaRPr lang="en-GB" sz="1200" baseline="-25000" noProof="0" dirty="0">
              <a:latin typeface="Asap" panose="020B060402020202020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3B01093-D9F3-4BCB-C8C8-96091C6ADF2B}"/>
              </a:ext>
            </a:extLst>
          </p:cNvPr>
          <p:cNvSpPr txBox="1"/>
          <p:nvPr/>
        </p:nvSpPr>
        <p:spPr>
          <a:xfrm>
            <a:off x="4046050" y="4314387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noProof="0" dirty="0"/>
              <a:t>NH</a:t>
            </a:r>
            <a:r>
              <a:rPr lang="en-GB" sz="1600" baseline="-25000" noProof="0" dirty="0"/>
              <a:t>3</a:t>
            </a:r>
          </a:p>
        </p:txBody>
      </p:sp>
      <p:sp>
        <p:nvSpPr>
          <p:cNvPr id="126" name="Freeform 2">
            <a:extLst>
              <a:ext uri="{FF2B5EF4-FFF2-40B4-BE49-F238E27FC236}">
                <a16:creationId xmlns:a16="http://schemas.microsoft.com/office/drawing/2014/main" id="{4AC634B1-9254-8B05-7F8E-EBAE513FBB93}"/>
              </a:ext>
            </a:extLst>
          </p:cNvPr>
          <p:cNvSpPr/>
          <p:nvPr/>
        </p:nvSpPr>
        <p:spPr>
          <a:xfrm>
            <a:off x="9224959" y="254744"/>
            <a:ext cx="1207450" cy="725287"/>
          </a:xfrm>
          <a:custGeom>
            <a:avLst/>
            <a:gdLst/>
            <a:ahLst/>
            <a:cxnLst/>
            <a:rect l="l" t="t" r="r" b="b"/>
            <a:pathLst>
              <a:path w="1207450" h="725287">
                <a:moveTo>
                  <a:pt x="0" y="0"/>
                </a:moveTo>
                <a:lnTo>
                  <a:pt x="1207449" y="0"/>
                </a:lnTo>
                <a:lnTo>
                  <a:pt x="1207449" y="725288"/>
                </a:lnTo>
                <a:lnTo>
                  <a:pt x="0" y="72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6" r="-56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127" name="TextBox 5">
            <a:extLst>
              <a:ext uri="{FF2B5EF4-FFF2-40B4-BE49-F238E27FC236}">
                <a16:creationId xmlns:a16="http://schemas.microsoft.com/office/drawing/2014/main" id="{2D516A14-5A36-8B33-1507-60CF9696422E}"/>
              </a:ext>
            </a:extLst>
          </p:cNvPr>
          <p:cNvSpPr txBox="1"/>
          <p:nvPr/>
        </p:nvSpPr>
        <p:spPr>
          <a:xfrm>
            <a:off x="254797" y="7283450"/>
            <a:ext cx="4308329" cy="163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25"/>
              </a:lnSpc>
            </a:pPr>
            <a:r>
              <a:rPr lang="en-GB" sz="999" b="1" spc="0" noProof="0" dirty="0">
                <a:solidFill>
                  <a:srgbClr val="007582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More inf</a:t>
            </a:r>
            <a:r>
              <a:rPr lang="en-GB" sz="999" b="1" u="none" spc="0" noProof="0" dirty="0">
                <a:solidFill>
                  <a:srgbClr val="007582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o</a:t>
            </a:r>
            <a:r>
              <a:rPr lang="en-GB" sz="999" b="1" spc="0" noProof="0" dirty="0">
                <a:solidFill>
                  <a:srgbClr val="007582"/>
                </a:solidFill>
                <a:latin typeface="Asap Condensed Bold"/>
                <a:ea typeface="Asap Condensed Bold"/>
                <a:cs typeface="Asap Condensed Bold"/>
                <a:sym typeface="Asap Condensed Bold"/>
              </a:rPr>
              <a:t> </a:t>
            </a:r>
            <a:r>
              <a:rPr lang="en-GB" sz="999" spc="0" noProof="0" dirty="0">
                <a:solidFill>
                  <a:srgbClr val="007582"/>
                </a:solidFill>
                <a:latin typeface="Asap Condensed" panose="020B0604020202020204" charset="0"/>
                <a:ea typeface="Asap Condensed Bold"/>
                <a:cs typeface="Asap Condensed Bold"/>
                <a:sym typeface="Asap Condensed Bold"/>
              </a:rPr>
              <a:t>:</a:t>
            </a:r>
            <a:r>
              <a:rPr lang="en-GB" sz="999" u="none" spc="0" noProof="0" dirty="0">
                <a:solidFill>
                  <a:srgbClr val="007582"/>
                </a:solidFill>
                <a:latin typeface="Asap Condensed" panose="020B0604020202020204" charset="0"/>
                <a:ea typeface="Asap Condensed Bold"/>
                <a:cs typeface="Asap Condensed Bold"/>
                <a:sym typeface="Asap Condensed Bold"/>
              </a:rPr>
              <a:t> </a:t>
            </a:r>
            <a:r>
              <a:rPr lang="en-GB" sz="800" noProof="0" dirty="0">
                <a:latin typeface="Asap Condensed" panose="020B0604020202020204" charset="0"/>
                <a:hlinkClick r:id="rId4"/>
              </a:rPr>
              <a:t>Article: Improving ammonia synthesis: New iron-based catalyst surpasses century-old benchmark</a:t>
            </a:r>
            <a:endParaRPr lang="en-GB" sz="800" noProof="0" dirty="0">
              <a:latin typeface="Asap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3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53955" y="1922680"/>
            <a:ext cx="6184090" cy="3714640"/>
          </a:xfrm>
          <a:custGeom>
            <a:avLst/>
            <a:gdLst/>
            <a:ahLst/>
            <a:cxnLst/>
            <a:rect l="l" t="t" r="r" b="b"/>
            <a:pathLst>
              <a:path w="6184090" h="3714640">
                <a:moveTo>
                  <a:pt x="0" y="0"/>
                </a:moveTo>
                <a:lnTo>
                  <a:pt x="6184090" y="0"/>
                </a:lnTo>
                <a:lnTo>
                  <a:pt x="6184090" y="3714640"/>
                </a:lnTo>
                <a:lnTo>
                  <a:pt x="0" y="371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3715210" y="6369050"/>
            <a:ext cx="3261580" cy="687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GB" sz="4200" u="sng" noProof="0" dirty="0">
                <a:solidFill>
                  <a:schemeClr val="bg1"/>
                </a:solidFill>
                <a:latin typeface="Asap Condensed"/>
                <a:ea typeface="Asap Condensed"/>
                <a:cs typeface="Asap Condensed"/>
                <a:sym typeface="Asap Condensed"/>
                <a:hlinkClick r:id="rId3" tooltip="http://www.ase.org.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www.ase.org.uk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656</Words>
  <Application>Microsoft Office PowerPoint</Application>
  <PresentationFormat>Custom</PresentationFormat>
  <Paragraphs>76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Asap Condensed Bold</vt:lpstr>
      <vt:lpstr>Asap Condensed</vt:lpstr>
      <vt:lpstr>Calibri</vt:lpstr>
      <vt:lpstr>Aharoni</vt:lpstr>
      <vt:lpstr>Aptos</vt:lpstr>
      <vt:lpstr>Asap Bold</vt:lpstr>
      <vt:lpstr>Asap</vt:lpstr>
      <vt:lpstr>Noto Serif SC Bold</vt:lpstr>
      <vt:lpstr>Asap Condensed Semi-Bold</vt:lpstr>
      <vt:lpstr>Arial</vt:lpstr>
      <vt:lpstr>Office Theme</vt:lpstr>
      <vt:lpstr>PowerPoint Presentation</vt:lpstr>
      <vt:lpstr>Modern Iron Catalyst boosts the Haber Process</vt:lpstr>
      <vt:lpstr>Modern Iron Catalyst vs  traditional Haber Process</vt:lpstr>
      <vt:lpstr>Modern Iron Catalyst boosts the Haber 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Catalyst Breakthrough in the Haber Process</dc:title>
  <cp:lastModifiedBy>Rebecca McCready</cp:lastModifiedBy>
  <cp:revision>2</cp:revision>
  <dcterms:created xsi:type="dcterms:W3CDTF">2006-08-16T00:00:00Z</dcterms:created>
  <dcterms:modified xsi:type="dcterms:W3CDTF">2025-06-26T09:04:05Z</dcterms:modified>
  <dc:identifier>DAGrRJLSCWs</dc:identifier>
</cp:coreProperties>
</file>