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480" y="-14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848" y="269776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Claudia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Antolini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7544" y="1436440"/>
            <a:ext cx="43924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Claudia has a PhD in astronomy and two MSc degrees in astrophysics and space science. She now works as a science communicator in the UK after having travelled the world. She studied the history of the Universe and how to study the physics behind the expansion of the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Universe. She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loves talking about astronomy and physics with everyone and coming up with ideas to show the science hiding behind the everyday things we all do!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138" y="836712"/>
            <a:ext cx="3310306" cy="46805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5986154"/>
            <a:ext cx="834074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space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physics, computer science</a:t>
            </a:r>
            <a:endParaRPr lang="en-GB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communication, logical thinking, public speaking, training, event planning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29F6E6-42D5-446C-A5FE-96A983AE0E57}"/>
</file>

<file path=customXml/itemProps2.xml><?xml version="1.0" encoding="utf-8"?>
<ds:datastoreItem xmlns:ds="http://schemas.openxmlformats.org/officeDocument/2006/customXml" ds:itemID="{F230A347-53DB-4EAD-ACD5-797E5DF68F6D}"/>
</file>

<file path=customXml/itemProps3.xml><?xml version="1.0" encoding="utf-8"?>
<ds:datastoreItem xmlns:ds="http://schemas.openxmlformats.org/officeDocument/2006/customXml" ds:itemID="{1264F325-9AAC-4F63-9DA9-0F04D110FFBB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Claudia Antolini</vt:lpstr>
    </vt:vector>
  </TitlesOfParts>
  <Company>Institute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7</cp:revision>
  <dcterms:created xsi:type="dcterms:W3CDTF">2020-02-07T17:28:26Z</dcterms:created>
  <dcterms:modified xsi:type="dcterms:W3CDTF">2020-02-18T09:24:29Z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