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3480" y="-14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FB254-9F6F-43F3-97F3-9E63DB5C66A7}" type="datetimeFigureOut">
              <a:rPr lang="en-GB" smtClean="0"/>
              <a:t>21/02/2020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73AE2B-03FA-4FB2-9BEE-5A657A39D411}" type="slidenum">
              <a:rPr lang="en-GB" smtClean="0"/>
              <a:t>‹#›</a:t>
            </a:fld>
            <a:endParaRPr lang="en-GB"/>
          </a:p>
        </p:txBody>
      </p:sp>
    </p:spTree>
    <p:extLst>
      <p:ext uri="{BB962C8B-B14F-4D97-AF65-F5344CB8AC3E}">
        <p14:creationId xmlns:p14="http://schemas.microsoft.com/office/powerpoint/2010/main" val="36315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Flag = </a:t>
            </a:r>
            <a:r>
              <a:rPr lang="en-GB" smtClean="0"/>
              <a:t>transgender flag</a:t>
            </a:r>
            <a:endParaRPr lang="en-GB" dirty="0"/>
          </a:p>
        </p:txBody>
      </p:sp>
      <p:sp>
        <p:nvSpPr>
          <p:cNvPr id="4" name="Slide Number Placeholder 3"/>
          <p:cNvSpPr>
            <a:spLocks noGrp="1"/>
          </p:cNvSpPr>
          <p:nvPr>
            <p:ph type="sldNum" sz="quarter" idx="10"/>
          </p:nvPr>
        </p:nvSpPr>
        <p:spPr/>
        <p:txBody>
          <a:bodyPr/>
          <a:lstStyle/>
          <a:p>
            <a:fld id="{8973AE2B-03FA-4FB2-9BEE-5A657A39D411}" type="slidenum">
              <a:rPr lang="en-GB" smtClean="0"/>
              <a:t>1</a:t>
            </a:fld>
            <a:endParaRPr lang="en-GB"/>
          </a:p>
        </p:txBody>
      </p:sp>
    </p:spTree>
    <p:extLst>
      <p:ext uri="{BB962C8B-B14F-4D97-AF65-F5344CB8AC3E}">
        <p14:creationId xmlns:p14="http://schemas.microsoft.com/office/powerpoint/2010/main" val="380780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21/02/2020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21/02/2020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21/02/2020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21/02/2020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244674"/>
            <a:ext cx="8229600" cy="1143000"/>
          </a:xfrm>
        </p:spPr>
        <p:txBody>
          <a:bodyPr/>
          <a:lstStyle/>
          <a:p>
            <a:pPr algn="l"/>
            <a:r>
              <a:rPr lang="en-GB" b="1" dirty="0">
                <a:latin typeface="Arial" panose="020B0604020202020204" pitchFamily="34" charset="0"/>
                <a:cs typeface="Arial" panose="020B0604020202020204" pitchFamily="34" charset="0"/>
              </a:rPr>
              <a:t>Izzy </a:t>
            </a:r>
            <a:r>
              <a:rPr lang="en-GB" b="1" dirty="0" err="1">
                <a:latin typeface="Arial" panose="020B0604020202020204" pitchFamily="34" charset="0"/>
                <a:cs typeface="Arial" panose="020B0604020202020204" pitchFamily="34" charset="0"/>
              </a:rPr>
              <a:t>Jayasinghe</a:t>
            </a:r>
            <a:endParaRPr lang="en-GB" b="1" dirty="0">
              <a:latin typeface="Arial" panose="020B0604020202020204" pitchFamily="34" charset="0"/>
              <a:cs typeface="Arial" panose="020B0604020202020204" pitchFamily="34" charset="0"/>
            </a:endParaRPr>
          </a:p>
        </p:txBody>
      </p:sp>
      <p:sp>
        <p:nvSpPr>
          <p:cNvPr id="5" name="Content Placeholder 4"/>
          <p:cNvSpPr>
            <a:spLocks noGrp="1"/>
          </p:cNvSpPr>
          <p:nvPr>
            <p:ph sz="half" idx="1"/>
          </p:nvPr>
        </p:nvSpPr>
        <p:spPr>
          <a:xfrm>
            <a:off x="323528" y="1340768"/>
            <a:ext cx="4248472" cy="4525963"/>
          </a:xfrm>
        </p:spPr>
        <p:txBody>
          <a:bodyPr>
            <a:noAutofit/>
          </a:bodyPr>
          <a:lstStyle/>
          <a:p>
            <a:pPr marL="0" indent="0">
              <a:buNone/>
            </a:pPr>
            <a:r>
              <a:rPr lang="en-GB" sz="2000" dirty="0">
                <a:latin typeface="Arial" panose="020B0604020202020204" pitchFamily="34" charset="0"/>
                <a:cs typeface="Arial" panose="020B0604020202020204" pitchFamily="34" charset="0"/>
              </a:rPr>
              <a:t>My name is </a:t>
            </a:r>
            <a:r>
              <a:rPr lang="en-GB" sz="2000" dirty="0" err="1">
                <a:latin typeface="Arial" panose="020B0604020202020204" pitchFamily="34" charset="0"/>
                <a:cs typeface="Arial" panose="020B0604020202020204" pitchFamily="34" charset="0"/>
              </a:rPr>
              <a:t>Dr.</a:t>
            </a:r>
            <a:r>
              <a:rPr lang="en-GB" sz="2000" dirty="0">
                <a:latin typeface="Arial" panose="020B0604020202020204" pitchFamily="34" charset="0"/>
                <a:cs typeface="Arial" panose="020B0604020202020204" pitchFamily="34" charset="0"/>
              </a:rPr>
              <a:t> Izzy </a:t>
            </a:r>
            <a:r>
              <a:rPr lang="en-GB" sz="2000" dirty="0" err="1">
                <a:latin typeface="Arial" panose="020B0604020202020204" pitchFamily="34" charset="0"/>
                <a:cs typeface="Arial" panose="020B0604020202020204" pitchFamily="34" charset="0"/>
              </a:rPr>
              <a:t>Jayasinghe</a:t>
            </a:r>
            <a:r>
              <a:rPr lang="en-GB" sz="2000" dirty="0">
                <a:latin typeface="Arial" panose="020B0604020202020204" pitchFamily="34" charset="0"/>
                <a:cs typeface="Arial" panose="020B0604020202020204" pitchFamily="34" charset="0"/>
              </a:rPr>
              <a:t>. I am a transgender woman of Asian origin, dyslexic, and a proud New Zealander. I specialise in the area of light microscopy. I build microscopes and new ways to see the inner workings of cells which make up the vital organs of our body. The more look inside cells with our new microscopes, the more we see that life is ultimately orchestrated at the level of molecules like DNA, proteins, sugars and lipids. </a:t>
            </a:r>
          </a:p>
        </p:txBody>
      </p:sp>
      <p:sp>
        <p:nvSpPr>
          <p:cNvPr id="9" name="TextBox 5"/>
          <p:cNvSpPr txBox="1"/>
          <p:nvPr/>
        </p:nvSpPr>
        <p:spPr>
          <a:xfrm>
            <a:off x="323528" y="5986154"/>
            <a:ext cx="8097088"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smtClean="0">
                <a:latin typeface="Arial" panose="020B0604020202020204" pitchFamily="34" charset="0"/>
                <a:cs typeface="Arial" panose="020B0604020202020204" pitchFamily="34" charset="0"/>
              </a:rPr>
              <a:t>Curriculum links</a:t>
            </a:r>
            <a:r>
              <a:rPr lang="en-GB" i="1" dirty="0" smtClean="0">
                <a:latin typeface="Arial" panose="020B0604020202020204" pitchFamily="34" charset="0"/>
                <a:cs typeface="Arial" panose="020B0604020202020204" pitchFamily="34" charset="0"/>
              </a:rPr>
              <a:t>: Biological molecules, transport in cells, light waves, lenses</a:t>
            </a:r>
          </a:p>
          <a:p>
            <a:r>
              <a:rPr lang="en-GB" b="1" i="1" dirty="0" smtClean="0">
                <a:latin typeface="Arial" panose="020B0604020202020204" pitchFamily="34" charset="0"/>
                <a:cs typeface="Arial" panose="020B0604020202020204" pitchFamily="34" charset="0"/>
              </a:rPr>
              <a:t>Skills</a:t>
            </a:r>
            <a:r>
              <a:rPr lang="en-GB" i="1" dirty="0" smtClean="0">
                <a:latin typeface="Arial" panose="020B0604020202020204" pitchFamily="34" charset="0"/>
                <a:cs typeface="Arial" panose="020B0604020202020204" pitchFamily="34" charset="0"/>
              </a:rPr>
              <a:t>: Analytical, problem solving</a:t>
            </a:r>
            <a:endParaRPr lang="en-GB" i="1" dirty="0">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85226"/>
            <a:ext cx="1372490" cy="823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9083" y="1484784"/>
            <a:ext cx="3615506" cy="38884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E2200FB-8CD6-42D1-8167-96E0912A3D95}"/>
</file>

<file path=customXml/itemProps2.xml><?xml version="1.0" encoding="utf-8"?>
<ds:datastoreItem xmlns:ds="http://schemas.openxmlformats.org/officeDocument/2006/customXml" ds:itemID="{554C42DB-A5A9-4C2F-9A53-145064891177}"/>
</file>

<file path=customXml/itemProps3.xml><?xml version="1.0" encoding="utf-8"?>
<ds:datastoreItem xmlns:ds="http://schemas.openxmlformats.org/officeDocument/2006/customXml" ds:itemID="{8E3CA4FD-98CF-4779-B54A-9F668B1CC21B}"/>
</file>

<file path=docProps/app.xml><?xml version="1.0" encoding="utf-8"?>
<Properties xmlns="http://schemas.openxmlformats.org/officeDocument/2006/extended-properties" xmlns:vt="http://schemas.openxmlformats.org/officeDocument/2006/docPropsVTypes">
  <TotalTime>29</TotalTime>
  <Words>117</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Izzy Jayasinghe</vt:lpstr>
    </vt:vector>
  </TitlesOfParts>
  <Company>Institute of 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Sarah Cosgriff</cp:lastModifiedBy>
  <cp:revision>18</cp:revision>
  <dcterms:created xsi:type="dcterms:W3CDTF">2020-02-07T17:28:26Z</dcterms:created>
  <dcterms:modified xsi:type="dcterms:W3CDTF">2020-02-21T10:25:52Z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