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3480" y="-14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4FB254-9F6F-43F3-97F3-9E63DB5C66A7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3AE2B-03FA-4FB2-9BEE-5A657A39D4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585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3AE2B-03FA-4FB2-9BEE-5A657A39D41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7806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732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540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07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942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354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869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0181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603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8962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388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883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3CE11-EED0-49D5-9347-6C1FCDF18966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021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9512" y="-27384"/>
            <a:ext cx="8229600" cy="1143000"/>
          </a:xfrm>
        </p:spPr>
        <p:txBody>
          <a:bodyPr/>
          <a:lstStyle/>
          <a:p>
            <a:pPr algn="l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Hayley Evers-King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79512" y="980728"/>
            <a:ext cx="4968552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I work for an international organisation that operates satellites and provides data on weather, climate, the atmosphere and oceans.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 work with satellite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data to protect and manage our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oceans in order to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help other people all over the world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 My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day-to-day work is very diverse and includes writing computer code to process data and create images; answering questions from people working at universities, in governments, and businesses; writing articles for websites; recording videos and Podcasts; attending scientific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conferences; working with people from different countries; and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running training workshops.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155812"/>
            <a:ext cx="3401297" cy="42484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3358" y="6023029"/>
            <a:ext cx="865711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Curriculum links</a:t>
            </a: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environment, ecosystems</a:t>
            </a: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, biodiversity, weather, </a:t>
            </a: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pressure, space</a:t>
            </a:r>
            <a:endParaRPr lang="en-GB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Skills</a:t>
            </a: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: analytical, numeracy, </a:t>
            </a: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communication, working with people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09840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DC9B70AC971A0429E9156F5F94A2E34" ma:contentTypeVersion="0" ma:contentTypeDescription="Create a new document." ma:contentTypeScope="" ma:versionID="113a206d12a55fabb9f53df7c52d43a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967b7be50301903c78f9c39c6fd9af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48682B9-6F43-4623-9F92-BCAB1E7BF511}"/>
</file>

<file path=customXml/itemProps2.xml><?xml version="1.0" encoding="utf-8"?>
<ds:datastoreItem xmlns:ds="http://schemas.openxmlformats.org/officeDocument/2006/customXml" ds:itemID="{FC342AFF-13A4-4736-AA5E-5C10FF5F00CC}"/>
</file>

<file path=customXml/itemProps3.xml><?xml version="1.0" encoding="utf-8"?>
<ds:datastoreItem xmlns:ds="http://schemas.openxmlformats.org/officeDocument/2006/customXml" ds:itemID="{5F4BA554-A01D-4B8C-A64B-06CA185A680D}"/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130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Hayley Evers-King</vt:lpstr>
    </vt:vector>
  </TitlesOfParts>
  <Company>Institute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Madine Wane</dc:title>
  <dc:creator>Sarah Cosgriff</dc:creator>
  <cp:lastModifiedBy>Sarah Cosgriff</cp:lastModifiedBy>
  <cp:revision>12</cp:revision>
  <dcterms:created xsi:type="dcterms:W3CDTF">2020-02-07T17:28:26Z</dcterms:created>
  <dcterms:modified xsi:type="dcterms:W3CDTF">2020-02-18T09:27:45Z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0x0101005DC9B70AC971A0429E9156F5F94A2E34</vt:lpwstr>
  </property>
</Properties>
</file>