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00" autoAdjust="0"/>
  </p:normalViewPr>
  <p:slideViewPr>
    <p:cSldViewPr>
      <p:cViewPr varScale="1">
        <p:scale>
          <a:sx n="90" d="100"/>
          <a:sy n="90" d="100"/>
        </p:scale>
        <p:origin x="60" y="2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FB254-9F6F-43F3-97F3-9E63DB5C66A7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AE2B-03FA-4FB2-9BEE-5A657A39D4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58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Flag</a:t>
            </a:r>
            <a:r>
              <a:rPr lang="en-GB" baseline="0" dirty="0"/>
              <a:t> = pride flag, generally represents the LGBTQ</a:t>
            </a:r>
            <a:r>
              <a:rPr lang="en-GB" baseline="0"/>
              <a:t>+ community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3AE2B-03FA-4FB2-9BEE-5A657A39D4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0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73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4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5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6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8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0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96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8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88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3CE11-EED0-49D5-9347-6C1FCDF18966}" type="datetimeFigureOut">
              <a:rPr lang="en-GB" smtClean="0"/>
              <a:t>03/03/2023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2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4848" y="116632"/>
            <a:ext cx="8229600" cy="1143000"/>
          </a:xfrm>
        </p:spPr>
        <p:txBody>
          <a:bodyPr/>
          <a:lstStyle/>
          <a:p>
            <a:pPr algn="l"/>
            <a:r>
              <a:rPr lang="en-GB" b="1">
                <a:latin typeface="Arial" panose="020B0604020202020204" pitchFamily="34" charset="0"/>
                <a:cs typeface="Arial" panose="020B0604020202020204" pitchFamily="34" charset="0"/>
              </a:rPr>
              <a:t>Amy Arthur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23529" y="1198165"/>
            <a:ext cx="4608511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My name is Amy and I am disabled and part of the LGBTQ+ community. I work as a science journalist, communicating all the latest research and developments in science and technology to the general public, and am also writing my first popular science 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book.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 chose all science A Levels but I went to university to study Publishing with Creative Writing. Not very science-y, you might think, but actually I was able to choose individual modules from STEM courses and ultimately tailor my degree to work in my dream industry.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094" y="1198165"/>
            <a:ext cx="3462354" cy="4608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5"/>
          <p:cNvSpPr txBox="1"/>
          <p:nvPr/>
        </p:nvSpPr>
        <p:spPr>
          <a:xfrm>
            <a:off x="323528" y="5986154"/>
            <a:ext cx="485261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Curriculum links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creative writing, journalism</a:t>
            </a:r>
          </a:p>
          <a:p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language, literacy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03107"/>
            <a:ext cx="1187624" cy="733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98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9B70AC971A0429E9156F5F94A2E34" ma:contentTypeVersion="0" ma:contentTypeDescription="Create a new document." ma:contentTypeScope="" ma:versionID="113a206d12a55fabb9f53df7c52d43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2728D0-B5AC-4B49-9124-D074975BCD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B9AE660-682C-4296-92DB-AA32A4CD75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630964-5124-4852-8DB4-8883F6D7923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125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Amy Arthur</vt:lpstr>
    </vt:vector>
  </TitlesOfParts>
  <Company>Institute of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Madine Wane</dc:title>
  <dc:creator>Sarah Cosgriff</dc:creator>
  <cp:lastModifiedBy>Sarah Cosgriff</cp:lastModifiedBy>
  <cp:revision>21</cp:revision>
  <dcterms:created xsi:type="dcterms:W3CDTF">2020-02-07T17:28:26Z</dcterms:created>
  <dcterms:modified xsi:type="dcterms:W3CDTF">2023-03-03T14:28:48Z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0x0101005DC9B70AC971A0429E9156F5F94A2E34</vt:lpwstr>
  </property>
</Properties>
</file>