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6"/>
  </p:notesMasterIdLst>
  <p:sldIdLst>
    <p:sldId id="256" r:id="rId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0"/>
    <p:restoredTop sz="90845" autoAdjust="0"/>
  </p:normalViewPr>
  <p:slideViewPr>
    <p:cSldViewPr>
      <p:cViewPr varScale="1">
        <p:scale>
          <a:sx n="112" d="100"/>
          <a:sy n="112" d="100"/>
        </p:scale>
        <p:origin x="1640" y="17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presProps" Target="pres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notesMaster" Target="notesMasters/notesMaster1.xml"/><Relationship Id="rId5" Type="http://schemas.openxmlformats.org/officeDocument/2006/relationships/slide" Target="slides/slide1.xml"/><Relationship Id="rId10"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F4FB254-9F6F-43F3-97F3-9E63DB5C66A7}" type="datetimeFigureOut">
              <a:rPr lang="en-GB" smtClean="0"/>
              <a:t>02/03/2023</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973AE2B-03FA-4FB2-9BEE-5A657A39D411}" type="slidenum">
              <a:rPr lang="en-GB" smtClean="0"/>
              <a:t>‹#›</a:t>
            </a:fld>
            <a:endParaRPr lang="en-GB"/>
          </a:p>
        </p:txBody>
      </p:sp>
    </p:spTree>
    <p:extLst>
      <p:ext uri="{BB962C8B-B14F-4D97-AF65-F5344CB8AC3E}">
        <p14:creationId xmlns:p14="http://schemas.microsoft.com/office/powerpoint/2010/main" val="363158519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Flag = pride flag (to represent the LGBTQ</a:t>
            </a:r>
            <a:r>
              <a:rPr lang="en-GB"/>
              <a:t>+</a:t>
            </a:r>
            <a:r>
              <a:rPr lang="en-GB" baseline="0"/>
              <a:t> community)</a:t>
            </a:r>
            <a:endParaRPr lang="en-GB" dirty="0"/>
          </a:p>
        </p:txBody>
      </p:sp>
      <p:sp>
        <p:nvSpPr>
          <p:cNvPr id="4" name="Slide Number Placeholder 3"/>
          <p:cNvSpPr>
            <a:spLocks noGrp="1"/>
          </p:cNvSpPr>
          <p:nvPr>
            <p:ph type="sldNum" sz="quarter" idx="10"/>
          </p:nvPr>
        </p:nvSpPr>
        <p:spPr/>
        <p:txBody>
          <a:bodyPr/>
          <a:lstStyle/>
          <a:p>
            <a:fld id="{8973AE2B-03FA-4FB2-9BEE-5A657A39D411}" type="slidenum">
              <a:rPr lang="en-GB" smtClean="0"/>
              <a:t>1</a:t>
            </a:fld>
            <a:endParaRPr lang="en-GB"/>
          </a:p>
        </p:txBody>
      </p:sp>
    </p:spTree>
    <p:extLst>
      <p:ext uri="{BB962C8B-B14F-4D97-AF65-F5344CB8AC3E}">
        <p14:creationId xmlns:p14="http://schemas.microsoft.com/office/powerpoint/2010/main" val="380780626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79D3CE11-EED0-49D5-9347-6C1FCDF18966}" type="datetimeFigureOut">
              <a:rPr lang="en-GB" smtClean="0"/>
              <a:t>02/03/2023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A00F829-2AB6-40D3-8356-97351627993F}" type="slidenum">
              <a:rPr lang="en-GB" smtClean="0"/>
              <a:t>‹#›</a:t>
            </a:fld>
            <a:endParaRPr lang="en-GB"/>
          </a:p>
        </p:txBody>
      </p:sp>
    </p:spTree>
    <p:extLst>
      <p:ext uri="{BB962C8B-B14F-4D97-AF65-F5344CB8AC3E}">
        <p14:creationId xmlns:p14="http://schemas.microsoft.com/office/powerpoint/2010/main" val="271973234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79D3CE11-EED0-49D5-9347-6C1FCDF18966}" type="datetimeFigureOut">
              <a:rPr lang="en-GB" smtClean="0"/>
              <a:t>02/03/2023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A00F829-2AB6-40D3-8356-97351627993F}" type="slidenum">
              <a:rPr lang="en-GB" smtClean="0"/>
              <a:t>‹#›</a:t>
            </a:fld>
            <a:endParaRPr lang="en-GB"/>
          </a:p>
        </p:txBody>
      </p:sp>
    </p:spTree>
    <p:extLst>
      <p:ext uri="{BB962C8B-B14F-4D97-AF65-F5344CB8AC3E}">
        <p14:creationId xmlns:p14="http://schemas.microsoft.com/office/powerpoint/2010/main" val="116454028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79D3CE11-EED0-49D5-9347-6C1FCDF18966}" type="datetimeFigureOut">
              <a:rPr lang="en-GB" smtClean="0"/>
              <a:t>02/03/2023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A00F829-2AB6-40D3-8356-97351627993F}" type="slidenum">
              <a:rPr lang="en-GB" smtClean="0"/>
              <a:t>‹#›</a:t>
            </a:fld>
            <a:endParaRPr lang="en-GB"/>
          </a:p>
        </p:txBody>
      </p:sp>
    </p:spTree>
    <p:extLst>
      <p:ext uri="{BB962C8B-B14F-4D97-AF65-F5344CB8AC3E}">
        <p14:creationId xmlns:p14="http://schemas.microsoft.com/office/powerpoint/2010/main" val="3524073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79D3CE11-EED0-49D5-9347-6C1FCDF18966}" type="datetimeFigureOut">
              <a:rPr lang="en-GB" smtClean="0"/>
              <a:t>02/03/2023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A00F829-2AB6-40D3-8356-97351627993F}" type="slidenum">
              <a:rPr lang="en-GB" smtClean="0"/>
              <a:t>‹#›</a:t>
            </a:fld>
            <a:endParaRPr lang="en-GB"/>
          </a:p>
        </p:txBody>
      </p:sp>
    </p:spTree>
    <p:extLst>
      <p:ext uri="{BB962C8B-B14F-4D97-AF65-F5344CB8AC3E}">
        <p14:creationId xmlns:p14="http://schemas.microsoft.com/office/powerpoint/2010/main" val="10759429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9D3CE11-EED0-49D5-9347-6C1FCDF18966}" type="datetimeFigureOut">
              <a:rPr lang="en-GB" smtClean="0"/>
              <a:t>02/03/2023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A00F829-2AB6-40D3-8356-97351627993F}" type="slidenum">
              <a:rPr lang="en-GB" smtClean="0"/>
              <a:t>‹#›</a:t>
            </a:fld>
            <a:endParaRPr lang="en-GB"/>
          </a:p>
        </p:txBody>
      </p:sp>
    </p:spTree>
    <p:extLst>
      <p:ext uri="{BB962C8B-B14F-4D97-AF65-F5344CB8AC3E}">
        <p14:creationId xmlns:p14="http://schemas.microsoft.com/office/powerpoint/2010/main" val="21923543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79D3CE11-EED0-49D5-9347-6C1FCDF18966}" type="datetimeFigureOut">
              <a:rPr lang="en-GB" smtClean="0"/>
              <a:t>02/03/2023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A00F829-2AB6-40D3-8356-97351627993F}" type="slidenum">
              <a:rPr lang="en-GB" smtClean="0"/>
              <a:t>‹#›</a:t>
            </a:fld>
            <a:endParaRPr lang="en-GB"/>
          </a:p>
        </p:txBody>
      </p:sp>
    </p:spTree>
    <p:extLst>
      <p:ext uri="{BB962C8B-B14F-4D97-AF65-F5344CB8AC3E}">
        <p14:creationId xmlns:p14="http://schemas.microsoft.com/office/powerpoint/2010/main" val="4878697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79D3CE11-EED0-49D5-9347-6C1FCDF18966}" type="datetimeFigureOut">
              <a:rPr lang="en-GB" smtClean="0"/>
              <a:t>02/03/2023</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8A00F829-2AB6-40D3-8356-97351627993F}" type="slidenum">
              <a:rPr lang="en-GB" smtClean="0"/>
              <a:t>‹#›</a:t>
            </a:fld>
            <a:endParaRPr lang="en-GB"/>
          </a:p>
        </p:txBody>
      </p:sp>
    </p:spTree>
    <p:extLst>
      <p:ext uri="{BB962C8B-B14F-4D97-AF65-F5344CB8AC3E}">
        <p14:creationId xmlns:p14="http://schemas.microsoft.com/office/powerpoint/2010/main" val="10101817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79D3CE11-EED0-49D5-9347-6C1FCDF18966}" type="datetimeFigureOut">
              <a:rPr lang="en-GB" smtClean="0"/>
              <a:t>02/03/2023</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8A00F829-2AB6-40D3-8356-97351627993F}" type="slidenum">
              <a:rPr lang="en-GB" smtClean="0"/>
              <a:t>‹#›</a:t>
            </a:fld>
            <a:endParaRPr lang="en-GB"/>
          </a:p>
        </p:txBody>
      </p:sp>
    </p:spTree>
    <p:extLst>
      <p:ext uri="{BB962C8B-B14F-4D97-AF65-F5344CB8AC3E}">
        <p14:creationId xmlns:p14="http://schemas.microsoft.com/office/powerpoint/2010/main" val="7616030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9D3CE11-EED0-49D5-9347-6C1FCDF18966}" type="datetimeFigureOut">
              <a:rPr lang="en-GB" smtClean="0"/>
              <a:t>02/03/2023</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8A00F829-2AB6-40D3-8356-97351627993F}" type="slidenum">
              <a:rPr lang="en-GB" smtClean="0"/>
              <a:t>‹#›</a:t>
            </a:fld>
            <a:endParaRPr lang="en-GB"/>
          </a:p>
        </p:txBody>
      </p:sp>
    </p:spTree>
    <p:extLst>
      <p:ext uri="{BB962C8B-B14F-4D97-AF65-F5344CB8AC3E}">
        <p14:creationId xmlns:p14="http://schemas.microsoft.com/office/powerpoint/2010/main" val="29589629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79D3CE11-EED0-49D5-9347-6C1FCDF18966}" type="datetimeFigureOut">
              <a:rPr lang="en-GB" smtClean="0"/>
              <a:t>02/03/2023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A00F829-2AB6-40D3-8356-97351627993F}" type="slidenum">
              <a:rPr lang="en-GB" smtClean="0"/>
              <a:t>‹#›</a:t>
            </a:fld>
            <a:endParaRPr lang="en-GB"/>
          </a:p>
        </p:txBody>
      </p:sp>
    </p:spTree>
    <p:extLst>
      <p:ext uri="{BB962C8B-B14F-4D97-AF65-F5344CB8AC3E}">
        <p14:creationId xmlns:p14="http://schemas.microsoft.com/office/powerpoint/2010/main" val="404338880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79D3CE11-EED0-49D5-9347-6C1FCDF18966}" type="datetimeFigureOut">
              <a:rPr lang="en-GB" smtClean="0"/>
              <a:t>02/03/2023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A00F829-2AB6-40D3-8356-97351627993F}" type="slidenum">
              <a:rPr lang="en-GB" smtClean="0"/>
              <a:t>‹#›</a:t>
            </a:fld>
            <a:endParaRPr lang="en-GB"/>
          </a:p>
        </p:txBody>
      </p:sp>
    </p:spTree>
    <p:extLst>
      <p:ext uri="{BB962C8B-B14F-4D97-AF65-F5344CB8AC3E}">
        <p14:creationId xmlns:p14="http://schemas.microsoft.com/office/powerpoint/2010/main" val="37238835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9D3CE11-EED0-49D5-9347-6C1FCDF18966}" type="datetimeFigureOut">
              <a:rPr lang="en-GB" smtClean="0"/>
              <a:t>02/03/2023</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00F829-2AB6-40D3-8356-97351627993F}" type="slidenum">
              <a:rPr lang="en-GB" smtClean="0"/>
              <a:t>‹#›</a:t>
            </a:fld>
            <a:endParaRPr lang="en-GB"/>
          </a:p>
        </p:txBody>
      </p:sp>
    </p:spTree>
    <p:extLst>
      <p:ext uri="{BB962C8B-B14F-4D97-AF65-F5344CB8AC3E}">
        <p14:creationId xmlns:p14="http://schemas.microsoft.com/office/powerpoint/2010/main" val="330102106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4.xml"/><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02839" y="116632"/>
            <a:ext cx="8229600" cy="1143000"/>
          </a:xfrm>
        </p:spPr>
        <p:txBody>
          <a:bodyPr/>
          <a:lstStyle/>
          <a:p>
            <a:pPr algn="l"/>
            <a:r>
              <a:rPr lang="en-GB" b="1" dirty="0">
                <a:latin typeface="Arial" panose="020B0604020202020204" pitchFamily="34" charset="0"/>
                <a:cs typeface="Arial" panose="020B0604020202020204" pitchFamily="34" charset="0"/>
              </a:rPr>
              <a:t>Naomi Rowe-Gurney, PhD</a:t>
            </a:r>
          </a:p>
        </p:txBody>
      </p:sp>
      <p:sp>
        <p:nvSpPr>
          <p:cNvPr id="5" name="Content Placeholder 4"/>
          <p:cNvSpPr>
            <a:spLocks noGrp="1"/>
          </p:cNvSpPr>
          <p:nvPr>
            <p:ph sz="half" idx="1"/>
          </p:nvPr>
        </p:nvSpPr>
        <p:spPr>
          <a:xfrm>
            <a:off x="251520" y="1279301"/>
            <a:ext cx="4248472" cy="4525963"/>
          </a:xfrm>
        </p:spPr>
        <p:txBody>
          <a:bodyPr>
            <a:noAutofit/>
          </a:bodyPr>
          <a:lstStyle/>
          <a:p>
            <a:pPr marL="0" indent="0">
              <a:buNone/>
            </a:pPr>
            <a:r>
              <a:rPr lang="en-GB" sz="2000" dirty="0">
                <a:latin typeface="Arial" panose="020B0604020202020204" pitchFamily="34" charset="0"/>
                <a:cs typeface="Arial" panose="020B0604020202020204" pitchFamily="34" charset="0"/>
              </a:rPr>
              <a:t>Naomi is a postdoc at NASA Goddard Space Flight </a:t>
            </a:r>
            <a:r>
              <a:rPr lang="en-GB" sz="2000" dirty="0" err="1">
                <a:latin typeface="Arial" panose="020B0604020202020204" pitchFamily="34" charset="0"/>
                <a:cs typeface="Arial" panose="020B0604020202020204" pitchFamily="34" charset="0"/>
              </a:rPr>
              <a:t>Center</a:t>
            </a:r>
            <a:r>
              <a:rPr lang="en-GB" sz="2000" dirty="0">
                <a:latin typeface="Arial" panose="020B0604020202020204" pitchFamily="34" charset="0"/>
                <a:cs typeface="Arial" panose="020B0604020202020204" pitchFamily="34" charset="0"/>
              </a:rPr>
              <a:t> in Maryland, USA. She got her PhD at University of Leicester where she used data from the Spitzer Space Telescope to study the atmospheres of the ice giants, Uranus and Neptune. This was in preparation for the James Webb Space Telescope (JWST) that she works with now at NASA. She is part of JWST Team Solar System and supports scientists who use the telescope to look at our planets.</a:t>
            </a:r>
          </a:p>
        </p:txBody>
      </p:sp>
      <p:sp>
        <p:nvSpPr>
          <p:cNvPr id="8" name="TextBox 7"/>
          <p:cNvSpPr txBox="1"/>
          <p:nvPr/>
        </p:nvSpPr>
        <p:spPr>
          <a:xfrm>
            <a:off x="323528" y="5986154"/>
            <a:ext cx="5647700" cy="646331"/>
          </a:xfrm>
          <a:prstGeom prst="rect">
            <a:avLst/>
          </a:prstGeom>
          <a:noFill/>
          <a:ln>
            <a:solidFill>
              <a:schemeClr val="tx1"/>
            </a:solidFill>
          </a:ln>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b="1" i="1" dirty="0">
                <a:latin typeface="Arial" panose="020B0604020202020204" pitchFamily="34" charset="0"/>
                <a:cs typeface="Arial" panose="020B0604020202020204" pitchFamily="34" charset="0"/>
              </a:rPr>
              <a:t>Curriculum links</a:t>
            </a:r>
            <a:r>
              <a:rPr lang="en-GB" i="1" dirty="0">
                <a:latin typeface="Arial" panose="020B0604020202020204" pitchFamily="34" charset="0"/>
                <a:cs typeface="Arial" panose="020B0604020202020204" pitchFamily="34" charset="0"/>
              </a:rPr>
              <a:t>: space physics, light waves, lenses</a:t>
            </a:r>
          </a:p>
          <a:p>
            <a:r>
              <a:rPr lang="en-GB" b="1" i="1" dirty="0">
                <a:latin typeface="Arial" panose="020B0604020202020204" pitchFamily="34" charset="0"/>
                <a:cs typeface="Arial" panose="020B0604020202020204" pitchFamily="34" charset="0"/>
              </a:rPr>
              <a:t>Skills</a:t>
            </a:r>
            <a:r>
              <a:rPr lang="en-GB" i="1" dirty="0">
                <a:latin typeface="Arial" panose="020B0604020202020204" pitchFamily="34" charset="0"/>
                <a:cs typeface="Arial" panose="020B0604020202020204" pitchFamily="34" charset="0"/>
              </a:rPr>
              <a:t>: analytical, problem solving</a:t>
            </a: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p:blipFill>
        <p:spPr bwMode="auto">
          <a:xfrm>
            <a:off x="5292080" y="1196583"/>
            <a:ext cx="3348625" cy="4464833"/>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884368" y="103107"/>
            <a:ext cx="1187624" cy="73360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36098408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5DC9B70AC971A0429E9156F5F94A2E34" ma:contentTypeVersion="0" ma:contentTypeDescription="Create a new document." ma:contentTypeScope="" ma:versionID="113a206d12a55fabb9f53df7c52d43a5">
  <xsd:schema xmlns:xsd="http://www.w3.org/2001/XMLSchema" xmlns:xs="http://www.w3.org/2001/XMLSchema" xmlns:p="http://schemas.microsoft.com/office/2006/metadata/properties" targetNamespace="http://schemas.microsoft.com/office/2006/metadata/properties" ma:root="true" ma:fieldsID="0967b7be50301903c78f9c39c6fd9af8">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7B5F5830-7AA7-49E9-8316-C1BA9F16E0AC}">
  <ds:schemaRefs>
    <ds:schemaRef ds:uri="http://schemas.microsoft.com/office/2006/metadata/properties"/>
    <ds:schemaRef ds:uri="http://schemas.microsoft.com/office/infopath/2007/PartnerControls"/>
  </ds:schemaRefs>
</ds:datastoreItem>
</file>

<file path=customXml/itemProps2.xml><?xml version="1.0" encoding="utf-8"?>
<ds:datastoreItem xmlns:ds="http://schemas.openxmlformats.org/officeDocument/2006/customXml" ds:itemID="{D05B7C9F-CFB5-4305-9487-D9DA3068DD20}">
  <ds:schemaRefs>
    <ds:schemaRef ds:uri="http://schemas.microsoft.com/sharepoint/v3/contenttype/forms"/>
  </ds:schemaRefs>
</ds:datastoreItem>
</file>

<file path=customXml/itemProps3.xml><?xml version="1.0" encoding="utf-8"?>
<ds:datastoreItem xmlns:ds="http://schemas.openxmlformats.org/officeDocument/2006/customXml" ds:itemID="{C464042C-0A8E-454F-8D69-E9CF9B7E9C2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otalTime>138</TotalTime>
  <Words>120</Words>
  <Application>Microsoft Macintosh PowerPoint</Application>
  <PresentationFormat>On-screen Show (4:3)</PresentationFormat>
  <Paragraphs>6</Paragraphs>
  <Slides>1</Slides>
  <Notes>1</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vt:i4>
      </vt:variant>
    </vt:vector>
  </HeadingPairs>
  <TitlesOfParts>
    <vt:vector size="4" baseType="lpstr">
      <vt:lpstr>Arial</vt:lpstr>
      <vt:lpstr>Calibri</vt:lpstr>
      <vt:lpstr>Office Theme</vt:lpstr>
      <vt:lpstr>Naomi Rowe-Gurney, PhD</vt:lpstr>
    </vt:vector>
  </TitlesOfParts>
  <Company>Institute of Physics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Madine Wane</dc:title>
  <dc:creator>Sarah Cosgriff</dc:creator>
  <cp:lastModifiedBy>Rowe-Gurney, Naomi (GSFC-691.0)[UNIV OF MARYLAND COLLEGE PARK]</cp:lastModifiedBy>
  <cp:revision>28</cp:revision>
  <dcterms:created xsi:type="dcterms:W3CDTF">2020-02-07T17:28:26Z</dcterms:created>
  <dcterms:modified xsi:type="dcterms:W3CDTF">2023-03-02T18:05:01Z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0x0101005DC9B70AC971A0429E9156F5F94A2E34</vt:lpwstr>
  </property>
</Properties>
</file>