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29" autoAdjust="0"/>
  </p:normalViewPr>
  <p:slideViewPr>
    <p:cSldViewPr>
      <p:cViewPr varScale="1">
        <p:scale>
          <a:sx n="90" d="100"/>
          <a:sy n="90" d="100"/>
        </p:scale>
        <p:origin x="60" y="3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FB254-9F6F-43F3-97F3-9E63DB5C66A7}" type="datetimeFigureOut">
              <a:rPr lang="en-GB" smtClean="0"/>
              <a:t>01/03/2023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73AE2B-03FA-4FB2-9BEE-5A657A39D411}" type="slidenum">
              <a:rPr lang="en-GB" smtClean="0"/>
              <a:t>‹#›</a:t>
            </a:fld>
            <a:endParaRPr lang="en-GB"/>
          </a:p>
        </p:txBody>
      </p:sp>
    </p:spTree>
    <p:extLst>
      <p:ext uri="{BB962C8B-B14F-4D97-AF65-F5344CB8AC3E}">
        <p14:creationId xmlns:p14="http://schemas.microsoft.com/office/powerpoint/2010/main" val="363158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Flag = progress</a:t>
            </a:r>
            <a:r>
              <a:rPr lang="en-GB" baseline="0" dirty="0"/>
              <a:t> flag. It is a flag used to represent people in the LGBTQ+ community. The blue, pink and </a:t>
            </a:r>
            <a:r>
              <a:rPr lang="en-GB" baseline="0"/>
              <a:t>white lines </a:t>
            </a:r>
            <a:r>
              <a:rPr lang="en-GB" baseline="0" dirty="0"/>
              <a:t>on the left hand side represents the transgender community and the brown and black lines represent People of Colour who are LGBTQ+.</a:t>
            </a:r>
            <a:endParaRPr lang="en-GB" dirty="0"/>
          </a:p>
        </p:txBody>
      </p:sp>
      <p:sp>
        <p:nvSpPr>
          <p:cNvPr id="4" name="Slide Number Placeholder 3"/>
          <p:cNvSpPr>
            <a:spLocks noGrp="1"/>
          </p:cNvSpPr>
          <p:nvPr>
            <p:ph type="sldNum" sz="quarter" idx="10"/>
          </p:nvPr>
        </p:nvSpPr>
        <p:spPr/>
        <p:txBody>
          <a:bodyPr/>
          <a:lstStyle/>
          <a:p>
            <a:fld id="{8973AE2B-03FA-4FB2-9BEE-5A657A39D411}" type="slidenum">
              <a:rPr lang="en-GB" smtClean="0"/>
              <a:t>1</a:t>
            </a:fld>
            <a:endParaRPr lang="en-GB"/>
          </a:p>
        </p:txBody>
      </p:sp>
    </p:spTree>
    <p:extLst>
      <p:ext uri="{BB962C8B-B14F-4D97-AF65-F5344CB8AC3E}">
        <p14:creationId xmlns:p14="http://schemas.microsoft.com/office/powerpoint/2010/main" val="380780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01/03/2023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71973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01/03/2023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16454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01/03/2023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524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01/03/2023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759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D3CE11-EED0-49D5-9347-6C1FCDF18966}" type="datetimeFigureOut">
              <a:rPr lang="en-GB" smtClean="0"/>
              <a:t>01/03/2023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192354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9D3CE11-EED0-49D5-9347-6C1FCDF18966}" type="datetimeFigureOut">
              <a:rPr lang="en-GB" smtClean="0"/>
              <a:t>01/03/2023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8786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9D3CE11-EED0-49D5-9347-6C1FCDF18966}" type="datetimeFigureOut">
              <a:rPr lang="en-GB" smtClean="0"/>
              <a:t>01/03/2023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1018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9D3CE11-EED0-49D5-9347-6C1FCDF18966}" type="datetimeFigureOut">
              <a:rPr lang="en-GB" smtClean="0"/>
              <a:t>01/03/2023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76160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3CE11-EED0-49D5-9347-6C1FCDF18966}" type="datetimeFigureOut">
              <a:rPr lang="en-GB" smtClean="0"/>
              <a:t>01/03/2023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95896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01/03/2023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04338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01/03/2023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72388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3CE11-EED0-49D5-9347-6C1FCDF18966}" type="datetimeFigureOut">
              <a:rPr lang="en-GB" smtClean="0"/>
              <a:t>01/03/2023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0F829-2AB6-40D3-8356-97351627993F}" type="slidenum">
              <a:rPr lang="en-GB" smtClean="0"/>
              <a:t>‹#›</a:t>
            </a:fld>
            <a:endParaRPr lang="en-GB"/>
          </a:p>
        </p:txBody>
      </p:sp>
    </p:spTree>
    <p:extLst>
      <p:ext uri="{BB962C8B-B14F-4D97-AF65-F5344CB8AC3E}">
        <p14:creationId xmlns:p14="http://schemas.microsoft.com/office/powerpoint/2010/main" val="3301021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441539"/>
            <a:ext cx="8229600" cy="1143000"/>
          </a:xfrm>
        </p:spPr>
        <p:txBody>
          <a:bodyPr/>
          <a:lstStyle/>
          <a:p>
            <a:pPr algn="l"/>
            <a:r>
              <a:rPr lang="en-GB" b="1" dirty="0">
                <a:latin typeface="Arial" panose="020B0604020202020204" pitchFamily="34" charset="0"/>
                <a:cs typeface="Arial" panose="020B0604020202020204" pitchFamily="34" charset="0"/>
              </a:rPr>
              <a:t>Clara Barker</a:t>
            </a:r>
          </a:p>
        </p:txBody>
      </p:sp>
      <p:sp>
        <p:nvSpPr>
          <p:cNvPr id="5" name="Content Placeholder 4"/>
          <p:cNvSpPr>
            <a:spLocks noGrp="1"/>
          </p:cNvSpPr>
          <p:nvPr>
            <p:ph sz="half" idx="1"/>
          </p:nvPr>
        </p:nvSpPr>
        <p:spPr>
          <a:xfrm>
            <a:off x="323529" y="1412776"/>
            <a:ext cx="4314411" cy="4210184"/>
          </a:xfrm>
        </p:spPr>
        <p:txBody>
          <a:bodyPr>
            <a:noAutofit/>
          </a:bodyPr>
          <a:lstStyle/>
          <a:p>
            <a:pPr marL="0" indent="0">
              <a:buNone/>
            </a:pPr>
            <a:r>
              <a:rPr lang="en-GB" sz="1900" dirty="0">
                <a:latin typeface="Arial" panose="020B0604020202020204" pitchFamily="34" charset="0"/>
                <a:cs typeface="Arial" panose="020B0604020202020204" pitchFamily="34" charset="0"/>
              </a:rPr>
              <a:t>Clara is materials scientist and engineer from the UK. She works at the University of Oxford on superconductivity, specifically on thin film materials. Thin film materials can be used for many applications such as solar cells and drug delivery. You can find them on your household mirror. She is also currently researching superconducting materials for use in quantum computing and fusion energy sources.</a:t>
            </a:r>
          </a:p>
          <a:p>
            <a:pPr marL="0" indent="0">
              <a:buNone/>
            </a:pPr>
            <a:r>
              <a:rPr lang="en-GB" sz="1900" dirty="0">
                <a:latin typeface="Arial" panose="020B0604020202020204" pitchFamily="34" charset="0"/>
                <a:cs typeface="Arial" panose="020B0604020202020204" pitchFamily="34" charset="0"/>
              </a:rPr>
              <a:t>Clara is a trans woman who is an advocate for LGBTQ+ diversity and women in STEM.</a:t>
            </a:r>
          </a:p>
        </p:txBody>
      </p:sp>
      <p:sp>
        <p:nvSpPr>
          <p:cNvPr id="8" name="TextBox 5"/>
          <p:cNvSpPr txBox="1"/>
          <p:nvPr/>
        </p:nvSpPr>
        <p:spPr>
          <a:xfrm>
            <a:off x="323528" y="6012456"/>
            <a:ext cx="4647426" cy="646331"/>
          </a:xfrm>
          <a:prstGeom prst="rect">
            <a:avLst/>
          </a:prstGeom>
          <a:noFill/>
          <a:ln>
            <a:solidFill>
              <a:schemeClr val="tx1"/>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i="1" dirty="0">
                <a:latin typeface="Arial" panose="020B0604020202020204" pitchFamily="34" charset="0"/>
                <a:cs typeface="Arial" panose="020B0604020202020204" pitchFamily="34" charset="0"/>
              </a:rPr>
              <a:t>Curriculum links</a:t>
            </a:r>
            <a:r>
              <a:rPr lang="en-GB" i="1" dirty="0">
                <a:latin typeface="Arial" panose="020B0604020202020204" pitchFamily="34" charset="0"/>
                <a:cs typeface="Arial" panose="020B0604020202020204" pitchFamily="34" charset="0"/>
              </a:rPr>
              <a:t>: materials, energy</a:t>
            </a:r>
          </a:p>
          <a:p>
            <a:r>
              <a:rPr lang="en-GB" b="1" i="1" dirty="0">
                <a:latin typeface="Arial" panose="020B0604020202020204" pitchFamily="34" charset="0"/>
                <a:cs typeface="Arial" panose="020B0604020202020204" pitchFamily="34" charset="0"/>
              </a:rPr>
              <a:t>Skills</a:t>
            </a:r>
            <a:r>
              <a:rPr lang="en-GB" i="1" dirty="0">
                <a:latin typeface="Arial" panose="020B0604020202020204" pitchFamily="34" charset="0"/>
                <a:cs typeface="Arial" panose="020B0604020202020204" pitchFamily="34" charset="0"/>
              </a:rPr>
              <a:t>: numeral, analytical, problem  solving</a:t>
            </a:r>
          </a:p>
        </p:txBody>
      </p:sp>
      <p:pic>
        <p:nvPicPr>
          <p:cNvPr id="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43" r="8344"/>
          <a:stretch/>
        </p:blipFill>
        <p:spPr bwMode="auto">
          <a:xfrm>
            <a:off x="4860032" y="1731933"/>
            <a:ext cx="3915188" cy="339413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344" y="260647"/>
            <a:ext cx="1318542" cy="742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984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C9B70AC971A0429E9156F5F94A2E34" ma:contentTypeVersion="0" ma:contentTypeDescription="Create a new document." ma:contentTypeScope="" ma:versionID="113a206d12a55fabb9f53df7c52d43a5">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641C554-F9EA-412E-9BDE-A7A8B459E6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3D09752-B93C-46E4-B7A2-1D2006EB0FC2}">
  <ds:schemaRefs>
    <ds:schemaRef ds:uri="http://schemas.microsoft.com/sharepoint/v3/contenttype/forms"/>
  </ds:schemaRefs>
</ds:datastoreItem>
</file>

<file path=customXml/itemProps3.xml><?xml version="1.0" encoding="utf-8"?>
<ds:datastoreItem xmlns:ds="http://schemas.openxmlformats.org/officeDocument/2006/customXml" ds:itemID="{DA5B8661-28A8-4D77-990A-8D3E8D280AC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74</TotalTime>
  <Words>153</Words>
  <Application>Microsoft Office PowerPoint</Application>
  <PresentationFormat>On-screen Show (4:3)</PresentationFormat>
  <Paragraphs>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Clara Barker</vt:lpstr>
    </vt:vector>
  </TitlesOfParts>
  <Company>Institute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Madine Wane</dc:title>
  <dc:creator>Sarah Cosgriff</dc:creator>
  <cp:lastModifiedBy>Sarah Cosgriff</cp:lastModifiedBy>
  <cp:revision>23</cp:revision>
  <dcterms:created xsi:type="dcterms:W3CDTF">2020-02-07T17:28:26Z</dcterms:created>
  <dcterms:modified xsi:type="dcterms:W3CDTF">2023-03-01T16:50:05Z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0x0101005DC9B70AC971A0429E9156F5F94A2E34</vt:lpwstr>
  </property>
</Properties>
</file>