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3480" y="-14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FB254-9F6F-43F3-97F3-9E63DB5C66A7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3AE2B-03FA-4FB2-9BEE-5A657A39D4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585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3AE2B-03FA-4FB2-9BEE-5A657A39D41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80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73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540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07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942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54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86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181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603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96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38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88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3CE11-EED0-49D5-9347-6C1FCDF1896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02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4848" y="125760"/>
            <a:ext cx="8229600" cy="1143000"/>
          </a:xfrm>
        </p:spPr>
        <p:txBody>
          <a:bodyPr/>
          <a:lstStyle/>
          <a:p>
            <a:pPr algn="l"/>
            <a:r>
              <a:rPr lang="en-GB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Rhiann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Andrew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95536" y="1135285"/>
            <a:ext cx="439248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I'm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 research scientist in an automotive additives company. My job is to improve fuel economy by modifying the chemistry of the engine oil, so that it lowers friction more effectively. I study compounds that react with the metal surfaces in an engine to make new, low-friction materials.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Some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days I feel like a detective - we've seen something interesting happen, then we have to piece together all of the clues and try to work out how it happened!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I've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always been fascinated by how things work and solving puzzles. </a:t>
            </a:r>
          </a:p>
        </p:txBody>
      </p:sp>
      <p:pic>
        <p:nvPicPr>
          <p:cNvPr id="1029" name="3283c215-1bb2-49a8-bf4f-376e9d5aa6d1" descr="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0" t="42314" r="32501" b="70"/>
          <a:stretch/>
        </p:blipFill>
        <p:spPr bwMode="auto">
          <a:xfrm>
            <a:off x="5007818" y="1094460"/>
            <a:ext cx="3568452" cy="458801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5"/>
          <p:cNvSpPr txBox="1"/>
          <p:nvPr/>
        </p:nvSpPr>
        <p:spPr>
          <a:xfrm>
            <a:off x="179512" y="5986154"/>
            <a:ext cx="873399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 links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: materials, crude oil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, chemical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industry, reaction of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metals, forces</a:t>
            </a:r>
            <a:endParaRPr lang="en-GB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: analytical, problem solving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984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C9B70AC971A0429E9156F5F94A2E34" ma:contentTypeVersion="0" ma:contentTypeDescription="Create a new document." ma:contentTypeScope="" ma:versionID="113a206d12a55fabb9f53df7c52d43a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E0CAE3F-D535-4250-8C81-609A06A2E943}"/>
</file>

<file path=customXml/itemProps2.xml><?xml version="1.0" encoding="utf-8"?>
<ds:datastoreItem xmlns:ds="http://schemas.openxmlformats.org/officeDocument/2006/customXml" ds:itemID="{93B302CE-B563-4C04-854B-26576C973876}"/>
</file>

<file path=customXml/itemProps3.xml><?xml version="1.0" encoding="utf-8"?>
<ds:datastoreItem xmlns:ds="http://schemas.openxmlformats.org/officeDocument/2006/customXml" ds:itemID="{E93B61FC-4AAF-44D1-86FB-F75E38227743}"/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123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Rhiann Andrew</vt:lpstr>
    </vt:vector>
  </TitlesOfParts>
  <Company>Institute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Madine Wane</dc:title>
  <dc:creator>Sarah Cosgriff</dc:creator>
  <cp:lastModifiedBy>Sarah Cosgriff</cp:lastModifiedBy>
  <cp:revision>10</cp:revision>
  <dcterms:created xsi:type="dcterms:W3CDTF">2020-02-07T17:28:26Z</dcterms:created>
  <dcterms:modified xsi:type="dcterms:W3CDTF">2020-02-20T18:42:23Z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0x0101005DC9B70AC971A0429E9156F5F94A2E34</vt:lpwstr>
  </property>
</Properties>
</file>