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43" autoAdjust="0"/>
  </p:normalViewPr>
  <p:slideViewPr>
    <p:cSldViewPr>
      <p:cViewPr varScale="1">
        <p:scale>
          <a:sx n="90" d="100"/>
          <a:sy n="90" d="100"/>
        </p:scale>
        <p:origin x="60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Flag</a:t>
            </a:r>
            <a:r>
              <a:rPr lang="en-GB" baseline="0" dirty="0"/>
              <a:t> = Pride flag, generally represents LGBTQ</a:t>
            </a:r>
            <a:r>
              <a:rPr lang="en-GB" baseline="0"/>
              <a:t>+ community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Itzel Marquez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7545" y="1279301"/>
            <a:ext cx="3504647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My name is Itzel (she/her/hers). I have a PhD in Chemical Engineering and I work as an Assistant Professor of Environmental Engineering at Central Michigan University, USA.I do research on how to remove contaminants from water so that we can reuse it. I identify as woman, Latina, LGBTQ.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179512" y="5986154"/>
            <a:ext cx="880247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chemical reactions, environment, water, sustainable development </a:t>
            </a:r>
          </a:p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analytical, problem solving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03107"/>
            <a:ext cx="1187624" cy="73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2949272" cy="44239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84FC61-CF79-4360-A07A-DE6DB92BAAD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2804F81-8002-4637-8C44-0F0229ADCF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F97D0B-AC80-476D-A60E-E360F3E527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92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Itzel Marquez</vt:lpstr>
    </vt:vector>
  </TitlesOfParts>
  <Company>Institute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22</cp:revision>
  <dcterms:created xsi:type="dcterms:W3CDTF">2020-02-07T17:28:26Z</dcterms:created>
  <dcterms:modified xsi:type="dcterms:W3CDTF">2023-03-03T14:27:20Z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