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37" autoAdjust="0"/>
  </p:normalViewPr>
  <p:slideViewPr>
    <p:cSldViewPr>
      <p:cViewPr>
        <p:scale>
          <a:sx n="60" d="100"/>
          <a:sy n="60" d="100"/>
        </p:scale>
        <p:origin x="-170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spects.ac.uk/job-profiles/commercial-residential-surveyor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More information about </a:t>
            </a:r>
            <a:r>
              <a:rPr lang="en-GB" smtClean="0"/>
              <a:t>chartered surveyors on </a:t>
            </a:r>
            <a:r>
              <a:rPr lang="en-GB" dirty="0" smtClean="0"/>
              <a:t>the Prospects website: </a:t>
            </a:r>
            <a:r>
              <a:rPr lang="en-GB" dirty="0" smtClean="0">
                <a:hlinkClick r:id="rId3"/>
              </a:rPr>
              <a:t>https://www.prospects.ac.uk/job-profiles/commercial-residential-surveyor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Natasha Stone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1" y="1063277"/>
            <a:ext cx="388843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I’m a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Chartered Surveyor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who works on large scale infrastructure projects such as airports and water treatment works. I wasn’t always a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surveyor as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my first degree was in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music. From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age of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 have lived with UCTD, an invisible illness which looks a lot like Arthritis. I’ve always loved Construction, and for me, improving the quality of life for us all, being supported in my re-training and my ongoing illness, there’s no more welcoming industry to be a part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258" y="6167045"/>
            <a:ext cx="647696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forces, materials,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citizenship</a:t>
            </a: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working with people, numeracy, strategic management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464496" cy="4464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9B039F-5105-4E0E-93B9-27FEB63893CC}"/>
</file>

<file path=customXml/itemProps2.xml><?xml version="1.0" encoding="utf-8"?>
<ds:datastoreItem xmlns:ds="http://schemas.openxmlformats.org/officeDocument/2006/customXml" ds:itemID="{D8106FA7-372A-4F0F-9F8B-107B9934EFC2}"/>
</file>

<file path=customXml/itemProps3.xml><?xml version="1.0" encoding="utf-8"?>
<ds:datastoreItem xmlns:ds="http://schemas.openxmlformats.org/officeDocument/2006/customXml" ds:itemID="{0EF03AA4-562E-4E3B-8DB3-2105B0E95D83}"/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Natasha Stone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24</cp:revision>
  <dcterms:created xsi:type="dcterms:W3CDTF">2020-02-07T17:28:26Z</dcterms:created>
  <dcterms:modified xsi:type="dcterms:W3CDTF">2020-02-17T16:04:41Z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