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64" autoAdjust="0"/>
  </p:normalViewPr>
  <p:slideViewPr>
    <p:cSldViewPr>
      <p:cViewPr>
        <p:scale>
          <a:sx n="60" d="100"/>
          <a:sy n="60" d="100"/>
        </p:scale>
        <p:origin x="-3180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2839" y="116632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Amy Mason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46449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My name is Amy Mason (she/her). I have fibromyalgia and use a wheelchair a couple of days a week. I work as a statistician at the University of Cambridge - this means I use large datasets and genetic information to look for patterns and make predictions about what causes a disease. In my free time, I like to crochet and do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larp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(live-action roleplay games).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5986154"/>
            <a:ext cx="596830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statistics, infectious disease</a:t>
            </a:r>
            <a:r>
              <a:rPr lang="en-GB" i="1" smtClean="0">
                <a:latin typeface="Arial" panose="020B0604020202020204" pitchFamily="34" charset="0"/>
                <a:cs typeface="Arial" panose="020B0604020202020204" pitchFamily="34" charset="0"/>
              </a:rPr>
              <a:t>, genetics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numeracy, analytical, problem solving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2" r="7949"/>
          <a:stretch/>
        </p:blipFill>
        <p:spPr bwMode="auto">
          <a:xfrm>
            <a:off x="4909292" y="1124744"/>
            <a:ext cx="3640731" cy="3960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4E4F8-36D8-4E1A-AA00-041E5C9D3B01}"/>
</file>

<file path=customXml/itemProps2.xml><?xml version="1.0" encoding="utf-8"?>
<ds:datastoreItem xmlns:ds="http://schemas.openxmlformats.org/officeDocument/2006/customXml" ds:itemID="{06627A85-959F-4DF9-B39F-5E79CD052918}"/>
</file>

<file path=customXml/itemProps3.xml><?xml version="1.0" encoding="utf-8"?>
<ds:datastoreItem xmlns:ds="http://schemas.openxmlformats.org/officeDocument/2006/customXml" ds:itemID="{98531EFE-4EBF-4F08-A79D-B25DE84E1A02}"/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92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Amy Mason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30</cp:revision>
  <dcterms:created xsi:type="dcterms:W3CDTF">2020-02-07T17:28:26Z</dcterms:created>
  <dcterms:modified xsi:type="dcterms:W3CDTF">2020-02-21T10:18:51Z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