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60" y="4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FB254-9F6F-43F3-97F3-9E63DB5C66A7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AE2B-03FA-4FB2-9BEE-5A657A39D4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58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3AE2B-03FA-4FB2-9BEE-5A657A39D4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80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73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4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4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5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86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18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60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96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8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88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3CE11-EED0-49D5-9347-6C1FCDF18966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2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97768"/>
            <a:ext cx="8229600" cy="1143000"/>
          </a:xfrm>
        </p:spPr>
        <p:txBody>
          <a:bodyPr/>
          <a:lstStyle/>
          <a:p>
            <a:pPr algn="l"/>
            <a:r>
              <a:rPr lang="en-GB" b="1">
                <a:latin typeface="Arial" panose="020B0604020202020204" pitchFamily="34" charset="0"/>
                <a:cs typeface="Arial" panose="020B0604020202020204" pitchFamily="34" charset="0"/>
              </a:rPr>
              <a:t>Stephanie Deppe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23529" y="1351309"/>
            <a:ext cx="4248471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Stephanie Deppe is a planetary scientist and science communicator from Michigan, USA. As a scientist, she used some of Earth's biggest telescopes to study some of the Solar System's smallest objects in the Kuiper Belt beyond Neptune. Now, she's a science communicator with the Vera Rubin Observatory, where she gets to share the incredible science and people of this new observatory in Chile via social media and other online content.</a:t>
            </a:r>
          </a:p>
          <a:p>
            <a:pPr marL="0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694" y="1340768"/>
            <a:ext cx="3294366" cy="4392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5986154"/>
            <a:ext cx="485261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Curriculum links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space physics, light waves</a:t>
            </a:r>
          </a:p>
          <a:p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communication, numeracy</a:t>
            </a:r>
          </a:p>
        </p:txBody>
      </p:sp>
    </p:spTree>
    <p:extLst>
      <p:ext uri="{BB962C8B-B14F-4D97-AF65-F5344CB8AC3E}">
        <p14:creationId xmlns:p14="http://schemas.microsoft.com/office/powerpoint/2010/main" val="136098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9B70AC971A0429E9156F5F94A2E34" ma:contentTypeVersion="0" ma:contentTypeDescription="Create a new document." ma:contentTypeScope="" ma:versionID="113a206d12a55fabb9f53df7c52d43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560908-4055-4243-9AA5-F72F8693F71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258C6C9-90BB-436D-B0B6-89D4866438F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F403AE-80FA-40E6-B656-ECAB6B06B8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93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Stephanie Deppe</vt:lpstr>
    </vt:vector>
  </TitlesOfParts>
  <Company>Institute of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Madine Wane</dc:title>
  <dc:creator>Sarah Cosgriff</dc:creator>
  <cp:lastModifiedBy>Sarah Cosgriff</cp:lastModifiedBy>
  <cp:revision>18</cp:revision>
  <dcterms:created xsi:type="dcterms:W3CDTF">2020-02-07T17:28:26Z</dcterms:created>
  <dcterms:modified xsi:type="dcterms:W3CDTF">2023-03-01T11:12:19Z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0x0101005DC9B70AC971A0429E9156F5F94A2E34</vt:lpwstr>
  </property>
</Properties>
</file>