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
  </p:notesMasterIdLst>
  <p:sldIdLst>
    <p:sldId id="256"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50" d="100"/>
          <a:sy n="150" d="100"/>
        </p:scale>
        <p:origin x="2100" y="1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5B3D42-D771-43EC-9956-37EC2BDBE2A0}" type="datetimeFigureOut">
              <a:rPr lang="en-GB" smtClean="0"/>
              <a:t>06/03/2023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BE37EB-C7D3-4781-95E7-052A93819287}" type="slidenum">
              <a:rPr lang="en-GB" smtClean="0"/>
              <a:t>‹#›</a:t>
            </a:fld>
            <a:endParaRPr lang="en-GB"/>
          </a:p>
        </p:txBody>
      </p:sp>
    </p:spTree>
    <p:extLst>
      <p:ext uri="{BB962C8B-B14F-4D97-AF65-F5344CB8AC3E}">
        <p14:creationId xmlns:p14="http://schemas.microsoft.com/office/powerpoint/2010/main" val="25415195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Flag = </a:t>
            </a:r>
            <a:r>
              <a:rPr lang="en-GB"/>
              <a:t>asexual</a:t>
            </a:r>
            <a:r>
              <a:rPr lang="en-GB" baseline="0"/>
              <a:t> flag</a:t>
            </a:r>
            <a:endParaRPr lang="en-GB"/>
          </a:p>
        </p:txBody>
      </p:sp>
      <p:sp>
        <p:nvSpPr>
          <p:cNvPr id="4" name="Slide Number Placeholder 3"/>
          <p:cNvSpPr>
            <a:spLocks noGrp="1"/>
          </p:cNvSpPr>
          <p:nvPr>
            <p:ph type="sldNum" sz="quarter" idx="10"/>
          </p:nvPr>
        </p:nvSpPr>
        <p:spPr/>
        <p:txBody>
          <a:bodyPr/>
          <a:lstStyle/>
          <a:p>
            <a:fld id="{C1BE37EB-C7D3-4781-95E7-052A93819287}" type="slidenum">
              <a:rPr lang="en-GB" smtClean="0"/>
              <a:t>1</a:t>
            </a:fld>
            <a:endParaRPr lang="en-GB"/>
          </a:p>
        </p:txBody>
      </p:sp>
    </p:spTree>
    <p:extLst>
      <p:ext uri="{BB962C8B-B14F-4D97-AF65-F5344CB8AC3E}">
        <p14:creationId xmlns:p14="http://schemas.microsoft.com/office/powerpoint/2010/main" val="36098463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79D3CE11-EED0-49D5-9347-6C1FCDF18966}" type="datetimeFigureOut">
              <a:rPr lang="en-GB" smtClean="0"/>
              <a:t>06/03/2023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27197323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9D3CE11-EED0-49D5-9347-6C1FCDF18966}" type="datetimeFigureOut">
              <a:rPr lang="en-GB" smtClean="0"/>
              <a:t>06/03/2023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11645402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9D3CE11-EED0-49D5-9347-6C1FCDF18966}" type="datetimeFigureOut">
              <a:rPr lang="en-GB" smtClean="0"/>
              <a:t>06/03/2023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3524073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9D3CE11-EED0-49D5-9347-6C1FCDF18966}" type="datetimeFigureOut">
              <a:rPr lang="en-GB" smtClean="0"/>
              <a:t>06/03/2023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10759429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9D3CE11-EED0-49D5-9347-6C1FCDF18966}" type="datetimeFigureOut">
              <a:rPr lang="en-GB" smtClean="0"/>
              <a:t>06/03/2023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21923543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79D3CE11-EED0-49D5-9347-6C1FCDF18966}" type="datetimeFigureOut">
              <a:rPr lang="en-GB" smtClean="0"/>
              <a:t>06/03/2023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487869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79D3CE11-EED0-49D5-9347-6C1FCDF18966}" type="datetimeFigureOut">
              <a:rPr lang="en-GB" smtClean="0"/>
              <a:t>06/03/2023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1010181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79D3CE11-EED0-49D5-9347-6C1FCDF18966}" type="datetimeFigureOut">
              <a:rPr lang="en-GB" smtClean="0"/>
              <a:t>06/03/2023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7616030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D3CE11-EED0-49D5-9347-6C1FCDF18966}" type="datetimeFigureOut">
              <a:rPr lang="en-GB" smtClean="0"/>
              <a:t>06/03/2023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29589629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9D3CE11-EED0-49D5-9347-6C1FCDF18966}" type="datetimeFigureOut">
              <a:rPr lang="en-GB" smtClean="0"/>
              <a:t>06/03/2023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40433888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9D3CE11-EED0-49D5-9347-6C1FCDF18966}" type="datetimeFigureOut">
              <a:rPr lang="en-GB" smtClean="0"/>
              <a:t>06/03/2023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A00F829-2AB6-40D3-8356-97351627993F}" type="slidenum">
              <a:rPr lang="en-GB" smtClean="0"/>
              <a:t>‹#›</a:t>
            </a:fld>
            <a:endParaRPr lang="en-GB"/>
          </a:p>
        </p:txBody>
      </p:sp>
    </p:spTree>
    <p:extLst>
      <p:ext uri="{BB962C8B-B14F-4D97-AF65-F5344CB8AC3E}">
        <p14:creationId xmlns:p14="http://schemas.microsoft.com/office/powerpoint/2010/main" val="37238835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D3CE11-EED0-49D5-9347-6C1FCDF18966}" type="datetimeFigureOut">
              <a:rPr lang="en-GB" smtClean="0"/>
              <a:t>06/03/2023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00F829-2AB6-40D3-8356-97351627993F}" type="slidenum">
              <a:rPr lang="en-GB" smtClean="0"/>
              <a:t>‹#›</a:t>
            </a:fld>
            <a:endParaRPr lang="en-GB"/>
          </a:p>
        </p:txBody>
      </p:sp>
    </p:spTree>
    <p:extLst>
      <p:ext uri="{BB962C8B-B14F-4D97-AF65-F5344CB8AC3E}">
        <p14:creationId xmlns:p14="http://schemas.microsoft.com/office/powerpoint/2010/main" val="33010210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23528" y="701824"/>
            <a:ext cx="8229600" cy="1143000"/>
          </a:xfrm>
        </p:spPr>
        <p:txBody>
          <a:bodyPr/>
          <a:lstStyle/>
          <a:p>
            <a:pPr algn="l"/>
            <a:r>
              <a:rPr lang="en-GB" b="1" dirty="0">
                <a:latin typeface="Arial" panose="020B0604020202020204" pitchFamily="34" charset="0"/>
                <a:cs typeface="Arial" panose="020B0604020202020204" pitchFamily="34" charset="0"/>
              </a:rPr>
              <a:t>Jazmin Scarlett</a:t>
            </a:r>
          </a:p>
        </p:txBody>
      </p:sp>
      <p:sp>
        <p:nvSpPr>
          <p:cNvPr id="5" name="Content Placeholder 4"/>
          <p:cNvSpPr>
            <a:spLocks noGrp="1"/>
          </p:cNvSpPr>
          <p:nvPr>
            <p:ph sz="half" idx="1"/>
          </p:nvPr>
        </p:nvSpPr>
        <p:spPr>
          <a:xfrm>
            <a:off x="323528" y="1783357"/>
            <a:ext cx="4248472" cy="4525963"/>
          </a:xfrm>
        </p:spPr>
        <p:txBody>
          <a:bodyPr>
            <a:noAutofit/>
          </a:bodyPr>
          <a:lstStyle/>
          <a:p>
            <a:pPr marL="0" indent="0">
              <a:buNone/>
            </a:pPr>
            <a:r>
              <a:rPr lang="en-GB" sz="2000" dirty="0">
                <a:latin typeface="Arial" panose="020B0604020202020204" pitchFamily="34" charset="0"/>
                <a:cs typeface="Arial" panose="020B0604020202020204" pitchFamily="34" charset="0"/>
              </a:rPr>
              <a:t>Jazmin is a Flood Resilience Officer. Her job involves keeping people safe from flooding by informing them of their flood risk and ways to minimise that risk. This involves monitoring river levels, community engagement and maintaining the flood alert and flood warning systems.</a:t>
            </a:r>
          </a:p>
          <a:p>
            <a:pPr marL="0" indent="0">
              <a:buNone/>
            </a:pPr>
            <a:r>
              <a:rPr lang="en-GB" sz="2000" dirty="0">
                <a:latin typeface="Arial" panose="020B0604020202020204" pitchFamily="34" charset="0"/>
                <a:cs typeface="Arial" panose="020B0604020202020204" pitchFamily="34" charset="0"/>
              </a:rPr>
              <a:t>Outside of work, Jazmin likes to play tabletop RPG games, play videogames and do cooking.</a:t>
            </a:r>
          </a:p>
          <a:p>
            <a:pPr marL="0" indent="0">
              <a:buNone/>
            </a:pPr>
            <a:endParaRPr lang="en-GB" sz="2000" dirty="0">
              <a:latin typeface="Arial" panose="020B0604020202020204" pitchFamily="34" charset="0"/>
              <a:cs typeface="Arial" panose="020B0604020202020204" pitchFamily="34" charset="0"/>
            </a:endParaRPr>
          </a:p>
        </p:txBody>
      </p:sp>
      <p:pic>
        <p:nvPicPr>
          <p:cNvPr id="8" name="Picture 4" descr="https://upload.wikimedia.org/wikipedia/commons/thumb/9/9e/Asexual_Pride_Flag.svg/1024px-Asexual_Pride_Flag.sv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48978" y="188640"/>
            <a:ext cx="1321007" cy="792088"/>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323528" y="5986154"/>
            <a:ext cx="8712642" cy="646331"/>
          </a:xfrm>
          <a:prstGeom prst="rect">
            <a:avLst/>
          </a:prstGeom>
          <a:noFill/>
          <a:ln>
            <a:solidFill>
              <a:schemeClr val="tx1"/>
            </a:solidFill>
          </a:ln>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i="1" dirty="0">
                <a:latin typeface="Arial" panose="020B0604020202020204" pitchFamily="34" charset="0"/>
                <a:cs typeface="Arial" panose="020B0604020202020204" pitchFamily="34" charset="0"/>
              </a:rPr>
              <a:t>Curriculum links</a:t>
            </a:r>
            <a:r>
              <a:rPr lang="en-GB" i="1" dirty="0">
                <a:latin typeface="Arial" panose="020B0604020202020204" pitchFamily="34" charset="0"/>
                <a:cs typeface="Arial" panose="020B0604020202020204" pitchFamily="34" charset="0"/>
              </a:rPr>
              <a:t>: forces, pressures in fluids, ecosystems, flooding, climate change</a:t>
            </a:r>
          </a:p>
          <a:p>
            <a:r>
              <a:rPr lang="en-GB" b="1" i="1" dirty="0">
                <a:latin typeface="Arial" panose="020B0604020202020204" pitchFamily="34" charset="0"/>
                <a:cs typeface="Arial" panose="020B0604020202020204" pitchFamily="34" charset="0"/>
              </a:rPr>
              <a:t>Skills</a:t>
            </a:r>
            <a:r>
              <a:rPr lang="en-GB" i="1" dirty="0">
                <a:latin typeface="Arial" panose="020B0604020202020204" pitchFamily="34" charset="0"/>
                <a:cs typeface="Arial" panose="020B0604020202020204" pitchFamily="34" charset="0"/>
              </a:rPr>
              <a:t>: analytical, communication, problem solving</a:t>
            </a:r>
          </a:p>
        </p:txBody>
      </p:sp>
      <p:pic>
        <p:nvPicPr>
          <p:cNvPr id="2" name="Picture 2" descr="Image">
            <a:extLst>
              <a:ext uri="{FF2B5EF4-FFF2-40B4-BE49-F238E27FC236}">
                <a16:creationId xmlns:a16="http://schemas.microsoft.com/office/drawing/2014/main" id="{EB7B3BB1-85DC-DFD6-E560-EA12E4B310B5}"/>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4624" t="12200" r="22378" b="29000"/>
          <a:stretch/>
        </p:blipFill>
        <p:spPr bwMode="auto">
          <a:xfrm>
            <a:off x="4954131" y="1628800"/>
            <a:ext cx="3240361" cy="403244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098408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DC9B70AC971A0429E9156F5F94A2E34" ma:contentTypeVersion="0" ma:contentTypeDescription="Create a new document." ma:contentTypeScope="" ma:versionID="113a206d12a55fabb9f53df7c52d43a5">
  <xsd:schema xmlns:xsd="http://www.w3.org/2001/XMLSchema" xmlns:xs="http://www.w3.org/2001/XMLSchema" xmlns:p="http://schemas.microsoft.com/office/2006/metadata/properties" targetNamespace="http://schemas.microsoft.com/office/2006/metadata/properties" ma:root="true" ma:fieldsID="0967b7be50301903c78f9c39c6fd9af8">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29E80E4-3E31-498F-8334-1645BEA8C206}">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0B97DECC-3F67-429D-B4AB-B9B9F55C5D25}">
  <ds:schemaRefs>
    <ds:schemaRef ds:uri="http://schemas.microsoft.com/sharepoint/v3/contenttype/forms"/>
  </ds:schemaRefs>
</ds:datastoreItem>
</file>

<file path=customXml/itemProps3.xml><?xml version="1.0" encoding="utf-8"?>
<ds:datastoreItem xmlns:ds="http://schemas.openxmlformats.org/officeDocument/2006/customXml" ds:itemID="{A97D1092-8305-437E-840F-5651E59F6B5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35</TotalTime>
  <Words>95</Words>
  <Application>Microsoft Office PowerPoint</Application>
  <PresentationFormat>On-screen Show (4:3)</PresentationFormat>
  <Paragraphs>7</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Jazmin Scarlett</vt:lpstr>
    </vt:vector>
  </TitlesOfParts>
  <Company>Institute of Physics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Madine Wane</dc:title>
  <dc:creator>Sarah Cosgriff</dc:creator>
  <cp:lastModifiedBy>Sarah Cosgriff</cp:lastModifiedBy>
  <cp:revision>12</cp:revision>
  <dcterms:created xsi:type="dcterms:W3CDTF">2020-02-07T17:28:26Z</dcterms:created>
  <dcterms:modified xsi:type="dcterms:W3CDTF">2023-03-06T18:50:08Z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0x0101005DC9B70AC971A0429E9156F5F94A2E34</vt:lpwstr>
  </property>
</Properties>
</file>