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56"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864" autoAdjust="0"/>
  </p:normalViewPr>
  <p:slideViewPr>
    <p:cSldViewPr>
      <p:cViewPr varScale="1">
        <p:scale>
          <a:sx n="67" d="100"/>
          <a:sy n="67" d="100"/>
        </p:scale>
        <p:origin x="108" y="6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4FB254-9F6F-43F3-97F3-9E63DB5C66A7}" type="datetimeFigureOut">
              <a:rPr lang="en-GB" smtClean="0"/>
              <a:t>28/02/2023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73AE2B-03FA-4FB2-9BEE-5A657A39D411}" type="slidenum">
              <a:rPr lang="en-GB" smtClean="0"/>
              <a:t>‹#›</a:t>
            </a:fld>
            <a:endParaRPr lang="en-GB"/>
          </a:p>
        </p:txBody>
      </p:sp>
    </p:spTree>
    <p:extLst>
      <p:ext uri="{BB962C8B-B14F-4D97-AF65-F5344CB8AC3E}">
        <p14:creationId xmlns:p14="http://schemas.microsoft.com/office/powerpoint/2010/main" val="3631585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Flag </a:t>
            </a:r>
            <a:r>
              <a:rPr lang="en-GB"/>
              <a:t>= bisexual</a:t>
            </a:r>
            <a:endParaRPr lang="en-GB" dirty="0"/>
          </a:p>
        </p:txBody>
      </p:sp>
      <p:sp>
        <p:nvSpPr>
          <p:cNvPr id="4" name="Slide Number Placeholder 3"/>
          <p:cNvSpPr>
            <a:spLocks noGrp="1"/>
          </p:cNvSpPr>
          <p:nvPr>
            <p:ph type="sldNum" sz="quarter" idx="10"/>
          </p:nvPr>
        </p:nvSpPr>
        <p:spPr/>
        <p:txBody>
          <a:bodyPr/>
          <a:lstStyle/>
          <a:p>
            <a:fld id="{8973AE2B-03FA-4FB2-9BEE-5A657A39D411}" type="slidenum">
              <a:rPr lang="en-GB" smtClean="0"/>
              <a:t>1</a:t>
            </a:fld>
            <a:endParaRPr lang="en-GB"/>
          </a:p>
        </p:txBody>
      </p:sp>
    </p:spTree>
    <p:extLst>
      <p:ext uri="{BB962C8B-B14F-4D97-AF65-F5344CB8AC3E}">
        <p14:creationId xmlns:p14="http://schemas.microsoft.com/office/powerpoint/2010/main" val="3807806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28/02/2023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719732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28/02/2023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164540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28/02/2023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352407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28/02/2023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075942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D3CE11-EED0-49D5-9347-6C1FCDF18966}" type="datetimeFigureOut">
              <a:rPr lang="en-GB" smtClean="0"/>
              <a:t>28/02/2023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192354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9D3CE11-EED0-49D5-9347-6C1FCDF18966}" type="datetimeFigureOut">
              <a:rPr lang="en-GB" smtClean="0"/>
              <a:t>28/02/2023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487869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9D3CE11-EED0-49D5-9347-6C1FCDF18966}" type="datetimeFigureOut">
              <a:rPr lang="en-GB" smtClean="0"/>
              <a:t>28/02/2023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010181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9D3CE11-EED0-49D5-9347-6C1FCDF18966}" type="datetimeFigureOut">
              <a:rPr lang="en-GB" smtClean="0"/>
              <a:t>28/02/2023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761603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D3CE11-EED0-49D5-9347-6C1FCDF18966}" type="datetimeFigureOut">
              <a:rPr lang="en-GB" smtClean="0"/>
              <a:t>28/02/2023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958962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D3CE11-EED0-49D5-9347-6C1FCDF18966}" type="datetimeFigureOut">
              <a:rPr lang="en-GB" smtClean="0"/>
              <a:t>28/02/2023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4043388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D3CE11-EED0-49D5-9347-6C1FCDF18966}" type="datetimeFigureOut">
              <a:rPr lang="en-GB" smtClean="0"/>
              <a:t>28/02/2023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3723883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D3CE11-EED0-49D5-9347-6C1FCDF18966}" type="datetimeFigureOut">
              <a:rPr lang="en-GB" smtClean="0"/>
              <a:t>28/02/2023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00F829-2AB6-40D3-8356-97351627993F}" type="slidenum">
              <a:rPr lang="en-GB" smtClean="0"/>
              <a:t>‹#›</a:t>
            </a:fld>
            <a:endParaRPr lang="en-GB"/>
          </a:p>
        </p:txBody>
      </p:sp>
    </p:spTree>
    <p:extLst>
      <p:ext uri="{BB962C8B-B14F-4D97-AF65-F5344CB8AC3E}">
        <p14:creationId xmlns:p14="http://schemas.microsoft.com/office/powerpoint/2010/main" val="33010210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2839" y="116632"/>
            <a:ext cx="8229600" cy="1143000"/>
          </a:xfrm>
        </p:spPr>
        <p:txBody>
          <a:bodyPr/>
          <a:lstStyle/>
          <a:p>
            <a:pPr algn="l"/>
            <a:r>
              <a:rPr lang="en-GB" b="1" dirty="0">
                <a:latin typeface="Arial" panose="020B0604020202020204" pitchFamily="34" charset="0"/>
                <a:cs typeface="Arial" panose="020B0604020202020204" pitchFamily="34" charset="0"/>
              </a:rPr>
              <a:t>Jo Reeves</a:t>
            </a:r>
          </a:p>
        </p:txBody>
      </p:sp>
      <p:sp>
        <p:nvSpPr>
          <p:cNvPr id="5" name="Content Placeholder 4"/>
          <p:cNvSpPr>
            <a:spLocks noGrp="1"/>
          </p:cNvSpPr>
          <p:nvPr>
            <p:ph sz="half" idx="1"/>
          </p:nvPr>
        </p:nvSpPr>
        <p:spPr>
          <a:xfrm>
            <a:off x="302839" y="1185336"/>
            <a:ext cx="4464496" cy="4525963"/>
          </a:xfrm>
        </p:spPr>
        <p:txBody>
          <a:bodyPr>
            <a:noAutofit/>
          </a:bodyPr>
          <a:lstStyle/>
          <a:p>
            <a:pPr marL="0" indent="0">
              <a:buNone/>
            </a:pPr>
            <a:r>
              <a:rPr lang="en-GB" sz="2000" dirty="0">
                <a:latin typeface="Arial" panose="020B0604020202020204" pitchFamily="34" charset="0"/>
                <a:cs typeface="Arial" panose="020B0604020202020204" pitchFamily="34" charset="0"/>
              </a:rPr>
              <a:t>My PhD was in biomechanics, on the effect of foot orthoses (insoles) on muscles and motion of the foot. </a:t>
            </a:r>
          </a:p>
          <a:p>
            <a:pPr marL="0" indent="0">
              <a:buNone/>
            </a:pPr>
            <a:r>
              <a:rPr lang="en-GB" sz="2000" dirty="0">
                <a:latin typeface="Arial" panose="020B0604020202020204" pitchFamily="34" charset="0"/>
                <a:cs typeface="Arial" panose="020B0604020202020204" pitchFamily="34" charset="0"/>
              </a:rPr>
              <a:t>As a post doc at the University of Exeter I am working on a project with multiple industry partners with the overall aim of supporting women’s sustained physical activity into later life. My work involves taking 3D foot scans of active women, recording force and motion data during multidirectional movements and helping to validate equipment so it can be used to collect data in the field in future. </a:t>
            </a:r>
          </a:p>
        </p:txBody>
      </p:sp>
      <p:sp>
        <p:nvSpPr>
          <p:cNvPr id="8" name="TextBox 7"/>
          <p:cNvSpPr txBox="1"/>
          <p:nvPr/>
        </p:nvSpPr>
        <p:spPr>
          <a:xfrm>
            <a:off x="323528" y="5986154"/>
            <a:ext cx="6147837" cy="646331"/>
          </a:xfrm>
          <a:prstGeom prst="rect">
            <a:avLst/>
          </a:prstGeom>
          <a:noFill/>
          <a:ln>
            <a:solidFill>
              <a:schemeClr val="tx1"/>
            </a:solid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i="1" dirty="0">
                <a:latin typeface="Arial" panose="020B0604020202020204" pitchFamily="34" charset="0"/>
                <a:cs typeface="Arial" panose="020B0604020202020204" pitchFamily="34" charset="0"/>
              </a:rPr>
              <a:t>Curriculum links</a:t>
            </a:r>
            <a:r>
              <a:rPr lang="en-GB" i="1" dirty="0">
                <a:latin typeface="Arial" panose="020B0604020202020204" pitchFamily="34" charset="0"/>
                <a:cs typeface="Arial" panose="020B0604020202020204" pitchFamily="34" charset="0"/>
              </a:rPr>
              <a:t>: nervous system, movement</a:t>
            </a:r>
            <a:r>
              <a:rPr lang="en-GB" i="1">
                <a:latin typeface="Arial" panose="020B0604020202020204" pitchFamily="34" charset="0"/>
                <a:cs typeface="Arial" panose="020B0604020202020204" pitchFamily="34" charset="0"/>
              </a:rPr>
              <a:t>, forces, PE</a:t>
            </a:r>
            <a:endParaRPr lang="en-GB" i="1" dirty="0">
              <a:latin typeface="Arial" panose="020B0604020202020204" pitchFamily="34" charset="0"/>
              <a:cs typeface="Arial" panose="020B0604020202020204" pitchFamily="34" charset="0"/>
            </a:endParaRPr>
          </a:p>
          <a:p>
            <a:r>
              <a:rPr lang="en-GB" b="1" i="1" dirty="0">
                <a:latin typeface="Arial" panose="020B0604020202020204" pitchFamily="34" charset="0"/>
                <a:cs typeface="Arial" panose="020B0604020202020204" pitchFamily="34" charset="0"/>
              </a:rPr>
              <a:t>Skills</a:t>
            </a:r>
            <a:r>
              <a:rPr lang="en-GB" i="1" dirty="0">
                <a:latin typeface="Arial" panose="020B0604020202020204" pitchFamily="34" charset="0"/>
                <a:cs typeface="Arial" panose="020B0604020202020204" pitchFamily="34" charset="0"/>
              </a:rPr>
              <a:t>: analytical, problem solving, numeracy</a:t>
            </a:r>
          </a:p>
        </p:txBody>
      </p:sp>
      <p:pic>
        <p:nvPicPr>
          <p:cNvPr id="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0032" y="1124744"/>
            <a:ext cx="3384376" cy="451225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50363" y="46133"/>
            <a:ext cx="960106" cy="576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09840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DC9B70AC971A0429E9156F5F94A2E34" ma:contentTypeVersion="0" ma:contentTypeDescription="Create a new document." ma:contentTypeScope="" ma:versionID="113a206d12a55fabb9f53df7c52d43a5">
  <xsd:schema xmlns:xsd="http://www.w3.org/2001/XMLSchema" xmlns:xs="http://www.w3.org/2001/XMLSchema" xmlns:p="http://schemas.microsoft.com/office/2006/metadata/properties" targetNamespace="http://schemas.microsoft.com/office/2006/metadata/properties" ma:root="true" ma:fieldsID="0967b7be50301903c78f9c39c6fd9af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084971A-168D-4356-B107-AC738C30917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67E3EE6-226C-4A5D-B9AE-B30DF0110569}">
  <ds:schemaRefs>
    <ds:schemaRef ds:uri="http://schemas.microsoft.com/sharepoint/v3/contenttype/forms"/>
  </ds:schemaRefs>
</ds:datastoreItem>
</file>

<file path=customXml/itemProps3.xml><?xml version="1.0" encoding="utf-8"?>
<ds:datastoreItem xmlns:ds="http://schemas.openxmlformats.org/officeDocument/2006/customXml" ds:itemID="{6D8EA165-27BF-4EBD-9BF5-77316F1EEA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45</TotalTime>
  <Words>119</Words>
  <Application>Microsoft Office PowerPoint</Application>
  <PresentationFormat>On-screen Show (4:3)</PresentationFormat>
  <Paragraphs>7</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Jo Reeves</vt:lpstr>
    </vt:vector>
  </TitlesOfParts>
  <Company>Institute of Physics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Madine Wane</dc:title>
  <dc:creator>Sarah Cosgriff</dc:creator>
  <cp:lastModifiedBy>Sarah Cosgriff</cp:lastModifiedBy>
  <cp:revision>30</cp:revision>
  <dcterms:created xsi:type="dcterms:W3CDTF">2020-02-07T17:28:26Z</dcterms:created>
  <dcterms:modified xsi:type="dcterms:W3CDTF">2023-02-28T15:01:20Z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0x0101005DC9B70AC971A0429E9156F5F94A2E34</vt:lpwstr>
  </property>
</Properties>
</file>