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0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848" y="188640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Elaine Rudge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5677" y="1268760"/>
            <a:ext cx="49823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 have over 19 years of microbiology experience, beginning in industry through performing microbiological testing of non-sterile pharmaceuticals, moving to validation of sterile filtration processes, some manufacturing microbiology and disinfectant qualifications. 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 did my bachelor’s degree part-time over 4 years, fully funded by my company at the time. I’m now in research looking for microbes that have enzymes in which can be used for plastic degradation. I have a long standing mental health condition that I manage on a daily basis and am autistic.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5986154"/>
            <a:ext cx="84249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microbiology, enzymes, materials, fermentation </a:t>
            </a:r>
          </a:p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high attention to detail, problem solving, analytical, logical</a:t>
            </a:r>
          </a:p>
        </p:txBody>
      </p:sp>
      <p:pic>
        <p:nvPicPr>
          <p:cNvPr id="3" name="Picture 2" descr="A picture containing text, person, window&#10;&#10;Description automatically generated">
            <a:extLst>
              <a:ext uri="{FF2B5EF4-FFF2-40B4-BE49-F238E27FC236}">
                <a16:creationId xmlns:a16="http://schemas.microsoft.com/office/drawing/2014/main" id="{8B8D1F62-FF59-0FCC-2097-E94A7B3411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00"/>
          <a:stretch/>
        </p:blipFill>
        <p:spPr>
          <a:xfrm>
            <a:off x="5357236" y="1331640"/>
            <a:ext cx="3343892" cy="430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D6FE1C-9162-428D-868D-3C79FD88743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9A71131-1BB0-487D-892A-B66E12C711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14A765-C2B5-4CB7-A902-B5E481787C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118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Elaine Rudge</vt:lpstr>
    </vt:vector>
  </TitlesOfParts>
  <Company>Institute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18</cp:revision>
  <dcterms:created xsi:type="dcterms:W3CDTF">2020-02-07T17:28:26Z</dcterms:created>
  <dcterms:modified xsi:type="dcterms:W3CDTF">2023-02-28T14:59:32Z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