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864" autoAdjust="0"/>
  </p:normalViewPr>
  <p:slideViewPr>
    <p:cSldViewPr>
      <p:cViewPr>
        <p:scale>
          <a:sx n="70" d="100"/>
          <a:sy n="70" d="100"/>
        </p:scale>
        <p:origin x="-2910" y="-8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FB254-9F6F-43F3-97F3-9E63DB5C66A7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3AE2B-03FA-4FB2-9BEE-5A657A39D4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585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3AE2B-03FA-4FB2-9BEE-5A657A39D41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80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73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540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07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942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54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86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181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603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962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38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88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3CE11-EED0-49D5-9347-6C1FCDF18966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0F829-2AB6-40D3-8356-9735162799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02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2839" y="116632"/>
            <a:ext cx="8229600" cy="1143000"/>
          </a:xfrm>
        </p:spPr>
        <p:txBody>
          <a:bodyPr/>
          <a:lstStyle/>
          <a:p>
            <a:pPr algn="l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Carys Williams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51520" y="1196752"/>
            <a:ext cx="4464496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Carys has an MSc in animal behaviour and animal welfare plus a BA in human sciences from University of Oxford. Carys is a researcher for a dog welfare charity, collaborating with people across STEM fields; from engineers and architects designing kennels, to veterinarians and behaviourists assessing dog welfare, to anthropologists and psychologists to better understand dog owners. Carys almost didn’t go to university, a teacher said it wasn’t for ‘girls from state schools’; she’s thankful she didn’t listen!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5986154"/>
            <a:ext cx="585288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Curriculum links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: living organisms, health and disease</a:t>
            </a:r>
          </a:p>
          <a:p>
            <a:r>
              <a:rPr lang="en-GB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: analytical, problem solving, communication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3960160" cy="35623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0984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C9B70AC971A0429E9156F5F94A2E34" ma:contentTypeVersion="0" ma:contentTypeDescription="Create a new document." ma:contentTypeScope="" ma:versionID="113a206d12a55fabb9f53df7c52d43a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67b7be50301903c78f9c39c6fd9a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B75E7BA-021E-4451-A59C-931560D80F4D}"/>
</file>

<file path=customXml/itemProps2.xml><?xml version="1.0" encoding="utf-8"?>
<ds:datastoreItem xmlns:ds="http://schemas.openxmlformats.org/officeDocument/2006/customXml" ds:itemID="{88319836-F888-456A-9B06-0CBC8680559E}"/>
</file>

<file path=customXml/itemProps3.xml><?xml version="1.0" encoding="utf-8"?>
<ds:datastoreItem xmlns:ds="http://schemas.openxmlformats.org/officeDocument/2006/customXml" ds:itemID="{32A19279-95BB-45A4-AB1A-14A8CA1B0F3B}"/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108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Carys Williams</vt:lpstr>
    </vt:vector>
  </TitlesOfParts>
  <Company>Institute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Madine Wane</dc:title>
  <dc:creator>Sarah Cosgriff</dc:creator>
  <cp:lastModifiedBy>Sarah Cosgriff</cp:lastModifiedBy>
  <cp:revision>29</cp:revision>
  <dcterms:created xsi:type="dcterms:W3CDTF">2020-02-07T17:28:26Z</dcterms:created>
  <dcterms:modified xsi:type="dcterms:W3CDTF">2020-02-21T10:19:17Z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0x0101005DC9B70AC971A0429E9156F5F94A2E34</vt:lpwstr>
  </property>
</Properties>
</file>