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3480" y="-14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FB254-9F6F-43F3-97F3-9E63DB5C66A7}" type="datetimeFigureOut">
              <a:rPr lang="en-GB" smtClean="0"/>
              <a:t>21/02/2020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73AE2B-03FA-4FB2-9BEE-5A657A39D411}" type="slidenum">
              <a:rPr lang="en-GB" smtClean="0"/>
              <a:t>‹#›</a:t>
            </a:fld>
            <a:endParaRPr lang="en-GB"/>
          </a:p>
        </p:txBody>
      </p:sp>
    </p:spTree>
    <p:extLst>
      <p:ext uri="{BB962C8B-B14F-4D97-AF65-F5344CB8AC3E}">
        <p14:creationId xmlns:p14="http://schemas.microsoft.com/office/powerpoint/2010/main" val="36315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973AE2B-03FA-4FB2-9BEE-5A657A39D411}" type="slidenum">
              <a:rPr lang="en-GB" smtClean="0"/>
              <a:t>1</a:t>
            </a:fld>
            <a:endParaRPr lang="en-GB"/>
          </a:p>
        </p:txBody>
      </p:sp>
    </p:spTree>
    <p:extLst>
      <p:ext uri="{BB962C8B-B14F-4D97-AF65-F5344CB8AC3E}">
        <p14:creationId xmlns:p14="http://schemas.microsoft.com/office/powerpoint/2010/main" val="380780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21/02/2020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21/02/2020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21/02/2020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21/02/2020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21/02/2020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21/02/2020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2839" y="116632"/>
            <a:ext cx="8229600" cy="1143000"/>
          </a:xfrm>
        </p:spPr>
        <p:txBody>
          <a:bodyPr/>
          <a:lstStyle/>
          <a:p>
            <a:pPr algn="l"/>
            <a:r>
              <a:rPr lang="en-GB" b="1" dirty="0" smtClean="0">
                <a:latin typeface="Arial" panose="020B0604020202020204" pitchFamily="34" charset="0"/>
                <a:cs typeface="Arial" panose="020B0604020202020204" pitchFamily="34" charset="0"/>
              </a:rPr>
              <a:t>Stephanie Keyes</a:t>
            </a:r>
            <a:endParaRPr lang="en-GB" b="1" dirty="0">
              <a:latin typeface="Arial" panose="020B0604020202020204" pitchFamily="34" charset="0"/>
              <a:cs typeface="Arial" panose="020B0604020202020204" pitchFamily="34" charset="0"/>
            </a:endParaRPr>
          </a:p>
        </p:txBody>
      </p:sp>
      <p:sp>
        <p:nvSpPr>
          <p:cNvPr id="5" name="Content Placeholder 4"/>
          <p:cNvSpPr>
            <a:spLocks noGrp="1"/>
          </p:cNvSpPr>
          <p:nvPr>
            <p:ph sz="half" idx="1"/>
          </p:nvPr>
        </p:nvSpPr>
        <p:spPr>
          <a:xfrm>
            <a:off x="251520" y="1052736"/>
            <a:ext cx="4536503" cy="4525963"/>
          </a:xfrm>
        </p:spPr>
        <p:txBody>
          <a:bodyPr>
            <a:noAutofit/>
          </a:bodyPr>
          <a:lstStyle/>
          <a:p>
            <a:pPr marL="0" indent="0">
              <a:buNone/>
            </a:pPr>
            <a:r>
              <a:rPr lang="en-GB" sz="2000" dirty="0">
                <a:latin typeface="Arial" panose="020B0604020202020204" pitchFamily="34" charset="0"/>
                <a:cs typeface="Arial" panose="020B0604020202020204" pitchFamily="34" charset="0"/>
              </a:rPr>
              <a:t>I am a budding accelerator physicist, passionate about particle accelerators. It’s an interest that started in 2015 and took hold very quickly and very powerfully. I’ve had the exciting opportunity to operate accelerators at Canadian Light Source and Brookhaven National Laboratory in Upton, New York.</a:t>
            </a:r>
          </a:p>
          <a:p>
            <a:pPr marL="0" indent="0">
              <a:buNone/>
            </a:pPr>
            <a:r>
              <a:rPr lang="en-GB" sz="2000" dirty="0" smtClean="0">
                <a:latin typeface="Arial" panose="020B0604020202020204" pitchFamily="34" charset="0"/>
                <a:cs typeface="Arial" panose="020B0604020202020204" pitchFamily="34" charset="0"/>
              </a:rPr>
              <a:t>My </a:t>
            </a:r>
            <a:r>
              <a:rPr lang="en-GB" sz="2000" dirty="0">
                <a:latin typeface="Arial" panose="020B0604020202020204" pitchFamily="34" charset="0"/>
                <a:cs typeface="Arial" panose="020B0604020202020204" pitchFamily="34" charset="0"/>
              </a:rPr>
              <a:t>disabilities include autism, ADHD, anxiety, and depression. My disabilities do bring up issues while I attend higher education and as I’ve had some time out of university, I am older than almost all undergraduates.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538766" y="1684982"/>
            <a:ext cx="4481904" cy="33614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23528" y="5986154"/>
            <a:ext cx="5083443"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smtClean="0">
                <a:latin typeface="Arial" panose="020B0604020202020204" pitchFamily="34" charset="0"/>
                <a:cs typeface="Arial" panose="020B0604020202020204" pitchFamily="34" charset="0"/>
              </a:rPr>
              <a:t>Curriculum links</a:t>
            </a:r>
            <a:r>
              <a:rPr lang="en-GB" i="1" dirty="0" smtClean="0">
                <a:latin typeface="Arial" panose="020B0604020202020204" pitchFamily="34" charset="0"/>
                <a:cs typeface="Arial" panose="020B0604020202020204" pitchFamily="34" charset="0"/>
              </a:rPr>
              <a:t>: structure of an atom, energy</a:t>
            </a:r>
          </a:p>
          <a:p>
            <a:r>
              <a:rPr lang="en-GB" b="1" i="1" dirty="0" smtClean="0">
                <a:latin typeface="Arial" panose="020B0604020202020204" pitchFamily="34" charset="0"/>
                <a:cs typeface="Arial" panose="020B0604020202020204" pitchFamily="34" charset="0"/>
              </a:rPr>
              <a:t>Skills</a:t>
            </a:r>
            <a:r>
              <a:rPr lang="en-GB" i="1" dirty="0" smtClean="0">
                <a:latin typeface="Arial" panose="020B0604020202020204" pitchFamily="34" charset="0"/>
                <a:cs typeface="Arial" panose="020B0604020202020204" pitchFamily="34" charset="0"/>
              </a:rPr>
              <a:t>: analytical, </a:t>
            </a:r>
            <a:r>
              <a:rPr lang="en-GB" i="1" smtClean="0">
                <a:latin typeface="Arial" panose="020B0604020202020204" pitchFamily="34" charset="0"/>
                <a:cs typeface="Arial" panose="020B0604020202020204" pitchFamily="34" charset="0"/>
              </a:rPr>
              <a:t>problem solving</a:t>
            </a:r>
            <a:endParaRPr lang="en-GB"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D3BD69-C7FA-4F48-B1DC-07DCF8AA2396}"/>
</file>

<file path=customXml/itemProps2.xml><?xml version="1.0" encoding="utf-8"?>
<ds:datastoreItem xmlns:ds="http://schemas.openxmlformats.org/officeDocument/2006/customXml" ds:itemID="{85C2BA4C-DB14-422D-A045-3DE99328CD13}"/>
</file>

<file path=customXml/itemProps3.xml><?xml version="1.0" encoding="utf-8"?>
<ds:datastoreItem xmlns:ds="http://schemas.openxmlformats.org/officeDocument/2006/customXml" ds:itemID="{E727DC3B-2882-4DFB-9C13-CEEA5233D7ED}"/>
</file>

<file path=docProps/app.xml><?xml version="1.0" encoding="utf-8"?>
<Properties xmlns="http://schemas.openxmlformats.org/officeDocument/2006/extended-properties" xmlns:vt="http://schemas.openxmlformats.org/officeDocument/2006/docPropsVTypes">
  <TotalTime>29</TotalTime>
  <Words>109</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Stephanie Keyes</vt:lpstr>
    </vt:vector>
  </TitlesOfParts>
  <Company>Institute of 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Sarah Cosgriff</cp:lastModifiedBy>
  <cp:revision>22</cp:revision>
  <dcterms:created xsi:type="dcterms:W3CDTF">2020-02-07T17:28:26Z</dcterms:created>
  <dcterms:modified xsi:type="dcterms:W3CDTF">2020-02-21T10:25:29Z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